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62" r:id="rId3"/>
    <p:sldId id="343" r:id="rId4"/>
    <p:sldId id="351" r:id="rId5"/>
    <p:sldId id="268" r:id="rId6"/>
    <p:sldId id="270" r:id="rId7"/>
    <p:sldId id="376" r:id="rId8"/>
    <p:sldId id="377" r:id="rId9"/>
    <p:sldId id="378" r:id="rId10"/>
    <p:sldId id="379" r:id="rId11"/>
    <p:sldId id="380" r:id="rId12"/>
    <p:sldId id="381" r:id="rId13"/>
    <p:sldId id="352" r:id="rId14"/>
    <p:sldId id="353" r:id="rId15"/>
    <p:sldId id="354" r:id="rId16"/>
    <p:sldId id="350" r:id="rId17"/>
    <p:sldId id="355" r:id="rId18"/>
    <p:sldId id="373" r:id="rId19"/>
    <p:sldId id="375" r:id="rId20"/>
    <p:sldId id="365" r:id="rId21"/>
    <p:sldId id="31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2A9028"/>
    <a:srgbClr val="FF3399"/>
    <a:srgbClr val="FFCCCC"/>
    <a:srgbClr val="DCFAFA"/>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660"/>
  </p:normalViewPr>
  <p:slideViewPr>
    <p:cSldViewPr snapToGrid="0">
      <p:cViewPr varScale="1">
        <p:scale>
          <a:sx n="63" d="100"/>
          <a:sy n="63" d="100"/>
        </p:scale>
        <p:origin x="752" y="44"/>
      </p:cViewPr>
      <p:guideLst/>
    </p:cSldViewPr>
  </p:slideViewPr>
  <p:notesTextViewPr>
    <p:cViewPr>
      <p:scale>
        <a:sx n="1" d="1"/>
        <a:sy n="1" d="1"/>
      </p:scale>
      <p:origin x="0" y="0"/>
    </p:cViewPr>
  </p:notesTextViewPr>
  <p:notesViewPr>
    <p:cSldViewPr snapToGrid="0">
      <p:cViewPr varScale="1">
        <p:scale>
          <a:sx n="48" d="100"/>
          <a:sy n="48" d="100"/>
        </p:scale>
        <p:origin x="2684"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0B545-28AE-4A92-9C85-591F96B369FF}" type="datetimeFigureOut">
              <a:rPr lang="en-US" smtClean="0"/>
              <a:t>7/1/2020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73AF4F-7075-4C2C-B3E6-32BC5923238B}" type="slidenum">
              <a:rPr lang="en-US" smtClean="0"/>
              <a:t>‹#›</a:t>
            </a:fld>
            <a:endParaRPr lang="en-US"/>
          </a:p>
        </p:txBody>
      </p:sp>
    </p:spTree>
    <p:extLst>
      <p:ext uri="{BB962C8B-B14F-4D97-AF65-F5344CB8AC3E}">
        <p14:creationId xmlns:p14="http://schemas.microsoft.com/office/powerpoint/2010/main" val="2774103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5790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32027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0972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5790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0972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5790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0972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5790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0972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 name="Google Shape;26;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2691846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2241668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
        <p:cNvGrpSpPr/>
        <p:nvPr/>
      </p:nvGrpSpPr>
      <p:grpSpPr>
        <a:xfrm>
          <a:off x="0" y="0"/>
          <a:ext cx="0" cy="0"/>
          <a:chOff x="0" y="0"/>
          <a:chExt cx="0" cy="0"/>
        </a:xfrm>
      </p:grpSpPr>
      <p:sp>
        <p:nvSpPr>
          <p:cNvPr id="33" name="Google Shape;33;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064607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
        <p:cNvGrpSpPr/>
        <p:nvPr/>
      </p:nvGrpSpPr>
      <p:grpSpPr>
        <a:xfrm>
          <a:off x="0" y="0"/>
          <a:ext cx="0" cy="0"/>
          <a:chOff x="0" y="0"/>
          <a:chExt cx="0" cy="0"/>
        </a:xfrm>
      </p:grpSpPr>
      <p:sp>
        <p:nvSpPr>
          <p:cNvPr id="37" name="Google Shape;37;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57597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2"/>
        <p:cNvGrpSpPr/>
        <p:nvPr/>
      </p:nvGrpSpPr>
      <p:grpSpPr>
        <a:xfrm>
          <a:off x="0" y="0"/>
          <a:ext cx="0" cy="0"/>
          <a:chOff x="0" y="0"/>
          <a:chExt cx="0" cy="0"/>
        </a:xfrm>
      </p:grpSpPr>
      <p:sp>
        <p:nvSpPr>
          <p:cNvPr id="43" name="Google Shape;4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87317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2590351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1117547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99919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732823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40088218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ko-KR"/>
              <a:t>‹#›</a:t>
            </a:fld>
            <a:endParaRPr/>
          </a:p>
        </p:txBody>
      </p:sp>
    </p:spTree>
    <p:extLst>
      <p:ext uri="{BB962C8B-B14F-4D97-AF65-F5344CB8AC3E}">
        <p14:creationId xmlns:p14="http://schemas.microsoft.com/office/powerpoint/2010/main" val="3062870657"/>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xml"/><Relationship Id="rId1" Type="http://schemas.openxmlformats.org/officeDocument/2006/relationships/video" Target="https://www.youtube.com/embed/GfhIAKDSnM4?feature=oembed" TargetMode="External"/><Relationship Id="rId4" Type="http://schemas.openxmlformats.org/officeDocument/2006/relationships/hyperlink" Target="https://www.youtube.com/watch?v=GfhIAKDSnM4"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3.emf"/><Relationship Id="rId3" Type="http://schemas.openxmlformats.org/officeDocument/2006/relationships/image" Target="../media/image3.emf"/><Relationship Id="rId7" Type="http://schemas.openxmlformats.org/officeDocument/2006/relationships/image" Target="../media/image7.emf"/><Relationship Id="rId12"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emf"/><Relationship Id="rId11" Type="http://schemas.openxmlformats.org/officeDocument/2006/relationships/image" Target="../media/image11.emf"/><Relationship Id="rId5" Type="http://schemas.openxmlformats.org/officeDocument/2006/relationships/image" Target="../media/image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GfhIAKDSnM4" TargetMode="External"/><Relationship Id="rId2" Type="http://schemas.openxmlformats.org/officeDocument/2006/relationships/hyperlink" Target="https://ko.wikipedia.org/wiki/%EC%9D%B8%EB%8F%8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quizlet.com/class/1439027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1.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151860" y="2296632"/>
            <a:ext cx="10182447" cy="3625702"/>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ko-KR" dirty="0"/>
              <a:t> </a:t>
            </a:r>
            <a:br>
              <a:rPr lang="en-US" altLang="ko-KR" dirty="0"/>
            </a:br>
            <a:br>
              <a:rPr lang="en-US" altLang="ko-KR" dirty="0"/>
            </a:br>
            <a:br>
              <a:rPr lang="en-US" altLang="ko-KR" dirty="0"/>
            </a:br>
            <a:br>
              <a:rPr lang="en-US" altLang="ko-KR" dirty="0"/>
            </a:br>
            <a:r>
              <a:rPr lang="ko-KR" altLang="en-US" dirty="0"/>
              <a:t>재외동포를 위한 한국어</a:t>
            </a:r>
            <a:r>
              <a:rPr lang="en-US" altLang="ko-KR" dirty="0"/>
              <a:t>(</a:t>
            </a:r>
            <a:r>
              <a:rPr lang="ko-KR" altLang="en-US" dirty="0"/>
              <a:t>영어권</a:t>
            </a:r>
            <a:r>
              <a:rPr lang="en-US" altLang="ko-KR" dirty="0"/>
              <a:t>)</a:t>
            </a:r>
            <a:br>
              <a:rPr lang="en-US" altLang="ko-KR" dirty="0"/>
            </a:br>
            <a:r>
              <a:rPr lang="ko-KR" altLang="en-US" dirty="0"/>
              <a:t> </a:t>
            </a:r>
            <a:br>
              <a:rPr lang="en-US" altLang="ko-KR" dirty="0"/>
            </a:br>
            <a:r>
              <a:rPr lang="en-US" altLang="ko-KR" dirty="0"/>
              <a:t>6-2 </a:t>
            </a:r>
            <a:br>
              <a:rPr lang="ko-KR" dirty="0"/>
            </a:br>
            <a:endParaRPr dirty="0"/>
          </a:p>
        </p:txBody>
      </p:sp>
      <p:sp>
        <p:nvSpPr>
          <p:cNvPr id="6"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Picture 4" descr="A close up of a sign&#10;&#10;Description automatically generated">
            <a:extLst>
              <a:ext uri="{FF2B5EF4-FFF2-40B4-BE49-F238E27FC236}">
                <a16:creationId xmlns:a16="http://schemas.microsoft.com/office/drawing/2014/main" id="{94544704-665B-4DD5-B435-66D7038A3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3977" y="238933"/>
            <a:ext cx="2144046" cy="2144046"/>
          </a:xfrm>
          <a:prstGeom prst="rect">
            <a:avLst/>
          </a:prstGeom>
        </p:spPr>
      </p:pic>
      <p:grpSp>
        <p:nvGrpSpPr>
          <p:cNvPr id="7" name="Group 6">
            <a:extLst>
              <a:ext uri="{FF2B5EF4-FFF2-40B4-BE49-F238E27FC236}">
                <a16:creationId xmlns:a16="http://schemas.microsoft.com/office/drawing/2014/main" id="{1DCBD9F1-03E6-48A7-86DF-03E4D7C04747}"/>
              </a:ext>
            </a:extLst>
          </p:cNvPr>
          <p:cNvGrpSpPr/>
          <p:nvPr/>
        </p:nvGrpSpPr>
        <p:grpSpPr>
          <a:xfrm>
            <a:off x="8349389" y="3974294"/>
            <a:ext cx="3222851" cy="2731305"/>
            <a:chOff x="8349389" y="3974294"/>
            <a:chExt cx="3222851" cy="2731305"/>
          </a:xfrm>
        </p:grpSpPr>
        <p:sp>
          <p:nvSpPr>
            <p:cNvPr id="8" name="Oval 7">
              <a:extLst>
                <a:ext uri="{FF2B5EF4-FFF2-40B4-BE49-F238E27FC236}">
                  <a16:creationId xmlns:a16="http://schemas.microsoft.com/office/drawing/2014/main" id="{27EC2DD0-9E67-45A8-9E74-8E8A10080889}"/>
                </a:ext>
              </a:extLst>
            </p:cNvPr>
            <p:cNvSpPr/>
            <p:nvPr/>
          </p:nvSpPr>
          <p:spPr>
            <a:xfrm>
              <a:off x="8475405" y="3974294"/>
              <a:ext cx="2777613" cy="273130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9" name="Picture 8">
              <a:extLst>
                <a:ext uri="{FF2B5EF4-FFF2-40B4-BE49-F238E27FC236}">
                  <a16:creationId xmlns:a16="http://schemas.microsoft.com/office/drawing/2014/main" id="{ADEEC3F0-406F-48C5-874E-046A335EF84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8588" b="72123" l="34017" r="74149">
                          <a14:foregroundMark x1="42188" y1="30556" x2="43854" y2="39444"/>
                          <a14:foregroundMark x1="47708" y1="36574" x2="46771" y2="39537"/>
                          <a14:foregroundMark x1="46250" y1="46852" x2="46354" y2="48889"/>
                          <a14:foregroundMark x1="51250" y1="24907" x2="53854" y2="28426"/>
                          <a14:foregroundMark x1="60260" y1="36759" x2="60208" y2="36759"/>
                          <a14:foregroundMark x1="66615" y1="53611" x2="67031" y2="55833"/>
                          <a14:foregroundMark x1="37083" y1="23611" x2="41094" y2="23241"/>
                          <a14:foregroundMark x1="41094" y1="23241" x2="45260" y2="23426"/>
                          <a14:foregroundMark x1="45260" y1="23426" x2="47865" y2="23241"/>
                          <a14:foregroundMark x1="36875" y1="21019" x2="41042" y2="20741"/>
                          <a14:foregroundMark x1="41042" y1="20741" x2="43125" y2="20926"/>
                          <a14:foregroundMark x1="36510" y1="21944" x2="36667" y2="24167"/>
                          <a14:foregroundMark x1="36667" y1="24167" x2="44792" y2="24907"/>
                          <a14:foregroundMark x1="44792" y1="24167" x2="47708" y2="24167"/>
                          <a14:foregroundMark x1="47760" y1="23611" x2="48333" y2="23426"/>
                          <a14:foregroundMark x1="47917" y1="22407" x2="41667" y2="22407"/>
                          <a14:foregroundMark x1="42917" y1="21667" x2="43750" y2="22407"/>
                          <a14:foregroundMark x1="43333" y1="21667" x2="43958" y2="21944"/>
                          <a14:foregroundMark x1="48438" y1="22222" x2="48333" y2="24167"/>
                          <a14:foregroundMark x1="37031" y1="25093" x2="41198" y2="25370"/>
                          <a14:foregroundMark x1="41198" y1="25370" x2="43698" y2="24907"/>
                          <a14:foregroundMark x1="36875" y1="21204" x2="37292" y2="21204"/>
                          <a14:foregroundMark x1="36927" y1="20278" x2="37604" y2="21481"/>
                          <a14:foregroundMark x1="37083" y1="21019" x2="38958" y2="20926"/>
                          <a14:foregroundMark x1="37083" y1="20926" x2="41042" y2="21481"/>
                          <a14:foregroundMark x1="41042" y1="21481" x2="40625" y2="20741"/>
                          <a14:foregroundMark x1="38698" y1="20926" x2="42917" y2="20185"/>
                          <a14:foregroundMark x1="42917" y1="20185" x2="42917" y2="20741"/>
                          <a14:foregroundMark x1="36667" y1="20278" x2="38438" y2="20463"/>
                          <a14:foregroundMark x1="38333" y1="20741" x2="41458" y2="20278"/>
                          <a14:foregroundMark x1="38333" y1="20463" x2="39375" y2="20185"/>
                          <a14:foregroundMark x1="44375" y1="25370" x2="48281" y2="24815"/>
                          <a14:foregroundMark x1="48281" y1="24815" x2="48281" y2="24907"/>
                          <a14:foregroundMark x1="54375" y1="30370" x2="54427" y2="31296"/>
                          <a14:foregroundMark x1="54010" y1="36296" x2="53854" y2="36944"/>
                          <a14:foregroundMark x1="52760" y1="38519" x2="53177" y2="37778"/>
                          <a14:foregroundMark x1="54271" y1="42500" x2="53958" y2="43241"/>
                          <a14:foregroundMark x1="53281" y1="45833" x2="53594" y2="45648"/>
                          <a14:foregroundMark x1="55104" y1="45926" x2="55833" y2="47130"/>
                          <a14:foregroundMark x1="56042" y1="49907" x2="56094" y2="51852"/>
                          <a14:foregroundMark x1="55937" y1="53519" x2="55260" y2="55741"/>
                          <a14:foregroundMark x1="42604" y1="41389" x2="42344" y2="42130"/>
                          <a14:foregroundMark x1="62760" y1="34722" x2="61094" y2="36481"/>
                          <a14:foregroundMark x1="64688" y1="39259" x2="64271" y2="40278"/>
                          <a14:foregroundMark x1="67708" y1="35093" x2="67708" y2="36574"/>
                        </a14:backgroundRemoval>
                      </a14:imgEffect>
                    </a14:imgLayer>
                  </a14:imgProps>
                </a:ext>
              </a:extLst>
            </a:blip>
            <a:srcRect l="29000" t="11896" r="20834" b="21185"/>
            <a:stretch/>
          </p:blipFill>
          <p:spPr>
            <a:xfrm>
              <a:off x="8349389" y="4202736"/>
              <a:ext cx="3222851" cy="2418220"/>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Rectangle: Rounded Corners 8">
            <a:extLst>
              <a:ext uri="{FF2B5EF4-FFF2-40B4-BE49-F238E27FC236}">
                <a16:creationId xmlns:a16="http://schemas.microsoft.com/office/drawing/2014/main" id="{4CEAE574-A683-4352-9794-002EE2A00206}"/>
              </a:ext>
            </a:extLst>
          </p:cNvPr>
          <p:cNvSpPr/>
          <p:nvPr/>
        </p:nvSpPr>
        <p:spPr>
          <a:xfrm>
            <a:off x="5039139" y="166175"/>
            <a:ext cx="5794513"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b="1" dirty="0">
                <a:latin typeface="+mn-ea"/>
              </a:rPr>
              <a:t>Unit 03</a:t>
            </a:r>
            <a:r>
              <a:rPr lang="ko-KR" altLang="en-US" sz="3200" dirty="0">
                <a:latin typeface="+mn-ea"/>
              </a:rPr>
              <a:t> 문법 </a:t>
            </a:r>
            <a:r>
              <a:rPr lang="en-US" altLang="ko-KR" sz="3200" dirty="0">
                <a:latin typeface="+mn-ea"/>
              </a:rPr>
              <a:t>2 -</a:t>
            </a:r>
            <a:r>
              <a:rPr lang="ko-KR" altLang="en-US" sz="3200" dirty="0">
                <a:latin typeface="+mn-ea"/>
              </a:rPr>
              <a:t>에 의해</a:t>
            </a:r>
            <a:endParaRPr lang="en-US" sz="3200" dirty="0">
              <a:latin typeface="+mn-ea"/>
            </a:endParaRPr>
          </a:p>
        </p:txBody>
      </p:sp>
      <p:sp>
        <p:nvSpPr>
          <p:cNvPr id="11" name="TextBox 10">
            <a:extLst>
              <a:ext uri="{FF2B5EF4-FFF2-40B4-BE49-F238E27FC236}">
                <a16:creationId xmlns:a16="http://schemas.microsoft.com/office/drawing/2014/main" id="{89778B17-8510-4F7C-B675-ED7DEECBCBBC}"/>
              </a:ext>
            </a:extLst>
          </p:cNvPr>
          <p:cNvSpPr txBox="1"/>
          <p:nvPr/>
        </p:nvSpPr>
        <p:spPr>
          <a:xfrm>
            <a:off x="-2" y="5238913"/>
            <a:ext cx="12192000" cy="891334"/>
          </a:xfrm>
          <a:prstGeom prst="rect">
            <a:avLst/>
          </a:prstGeom>
          <a:noFill/>
        </p:spPr>
        <p:txBody>
          <a:bodyPr wrap="square" rtlCol="0">
            <a:spAutoFit/>
          </a:bodyPr>
          <a:lstStyle/>
          <a:p>
            <a:pPr algn="ctr">
              <a:lnSpc>
                <a:spcPct val="120000"/>
              </a:lnSpc>
            </a:pPr>
            <a:r>
              <a:rPr lang="ko-KR" altLang="en-US" sz="3600" b="1" dirty="0">
                <a:latin typeface="+mn-ea"/>
              </a:rPr>
              <a:t>학생들의 </a:t>
            </a:r>
            <a:r>
              <a:rPr lang="ko-KR" altLang="en-US" sz="4800" b="1" dirty="0">
                <a:solidFill>
                  <a:srgbClr val="FF0000"/>
                </a:solidFill>
                <a:latin typeface="+mn-ea"/>
              </a:rPr>
              <a:t>요구에 의해 </a:t>
            </a:r>
            <a:r>
              <a:rPr lang="ko-KR" altLang="en-US" sz="3600" b="1" dirty="0">
                <a:latin typeface="+mn-ea"/>
              </a:rPr>
              <a:t>학생회장 선거를 하기로 했어요</a:t>
            </a:r>
            <a:r>
              <a:rPr lang="en-US" altLang="ko-KR" sz="3600" b="1" dirty="0">
                <a:latin typeface="+mn-ea"/>
              </a:rPr>
              <a:t>.</a:t>
            </a:r>
          </a:p>
        </p:txBody>
      </p:sp>
      <p:sp>
        <p:nvSpPr>
          <p:cNvPr id="7" name="TextBox 6">
            <a:extLst>
              <a:ext uri="{FF2B5EF4-FFF2-40B4-BE49-F238E27FC236}">
                <a16:creationId xmlns:a16="http://schemas.microsoft.com/office/drawing/2014/main" id="{016E20B4-1577-4078-BC99-52D1EB55B48D}"/>
              </a:ext>
            </a:extLst>
          </p:cNvPr>
          <p:cNvSpPr txBox="1"/>
          <p:nvPr/>
        </p:nvSpPr>
        <p:spPr>
          <a:xfrm>
            <a:off x="5039139" y="2274203"/>
            <a:ext cx="7152860" cy="628249"/>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조쉬</a:t>
            </a:r>
            <a:r>
              <a:rPr lang="en-US" altLang="ko-KR" sz="3200" dirty="0">
                <a:solidFill>
                  <a:srgbClr val="FF00FF"/>
                </a:solidFill>
                <a:latin typeface="+mn-ea"/>
              </a:rPr>
              <a:t>: </a:t>
            </a:r>
            <a:r>
              <a:rPr lang="ko-KR" altLang="en-US" sz="3200" dirty="0">
                <a:solidFill>
                  <a:srgbClr val="FF00FF"/>
                </a:solidFill>
                <a:latin typeface="+mn-ea"/>
              </a:rPr>
              <a:t>국민 투표를 해요</a:t>
            </a:r>
            <a:r>
              <a:rPr lang="en-US" altLang="ko-KR" sz="3200" dirty="0">
                <a:solidFill>
                  <a:srgbClr val="FF00FF"/>
                </a:solidFill>
                <a:latin typeface="+mn-ea"/>
              </a:rPr>
              <a:t>.</a:t>
            </a:r>
            <a:endParaRPr lang="en-US" sz="3200" dirty="0">
              <a:solidFill>
                <a:srgbClr val="FF00FF"/>
              </a:solidFill>
              <a:latin typeface="+mn-ea"/>
            </a:endParaRPr>
          </a:p>
        </p:txBody>
      </p:sp>
      <p:sp>
        <p:nvSpPr>
          <p:cNvPr id="8" name="TextBox 7">
            <a:extLst>
              <a:ext uri="{FF2B5EF4-FFF2-40B4-BE49-F238E27FC236}">
                <a16:creationId xmlns:a16="http://schemas.microsoft.com/office/drawing/2014/main" id="{C9C81C09-51DA-4DDC-84C2-157138C96B78}"/>
              </a:ext>
            </a:extLst>
          </p:cNvPr>
          <p:cNvSpPr txBox="1"/>
          <p:nvPr/>
        </p:nvSpPr>
        <p:spPr>
          <a:xfrm>
            <a:off x="5039139" y="986062"/>
            <a:ext cx="7152859"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한국의 대통령은 어떻게 선출돼요</a:t>
            </a:r>
            <a:r>
              <a:rPr lang="en-US" altLang="ko-KR" sz="3200" dirty="0">
                <a:latin typeface="+mn-ea"/>
              </a:rPr>
              <a:t>?</a:t>
            </a:r>
            <a:endParaRPr lang="en-US" sz="3200" dirty="0">
              <a:latin typeface="+mn-ea"/>
            </a:endParaRPr>
          </a:p>
        </p:txBody>
      </p:sp>
      <p:sp>
        <p:nvSpPr>
          <p:cNvPr id="13" name="TextBox 12">
            <a:extLst>
              <a:ext uri="{FF2B5EF4-FFF2-40B4-BE49-F238E27FC236}">
                <a16:creationId xmlns:a16="http://schemas.microsoft.com/office/drawing/2014/main" id="{9A256328-F3DB-476C-871D-9F55EDCD8B53}"/>
              </a:ext>
            </a:extLst>
          </p:cNvPr>
          <p:cNvSpPr txBox="1"/>
          <p:nvPr/>
        </p:nvSpPr>
        <p:spPr>
          <a:xfrm>
            <a:off x="5039138" y="2955148"/>
            <a:ext cx="7152860"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네</a:t>
            </a:r>
            <a:r>
              <a:rPr lang="en-US" altLang="ko-KR" sz="3200" dirty="0">
                <a:latin typeface="+mn-ea"/>
              </a:rPr>
              <a:t>, </a:t>
            </a:r>
            <a:r>
              <a:rPr lang="ko-KR" altLang="en-US" sz="3200" dirty="0">
                <a:latin typeface="+mn-ea"/>
              </a:rPr>
              <a:t>맞아요</a:t>
            </a:r>
            <a:r>
              <a:rPr lang="en-US" altLang="ko-KR" sz="3200" dirty="0">
                <a:latin typeface="+mn-ea"/>
              </a:rPr>
              <a:t>. </a:t>
            </a:r>
            <a:r>
              <a:rPr lang="ko-KR" altLang="en-US" sz="3200" dirty="0">
                <a:latin typeface="+mn-ea"/>
              </a:rPr>
              <a:t>그러니까 한국의 대통령은 </a:t>
            </a:r>
            <a:r>
              <a:rPr lang="ko-KR" altLang="en-US" sz="3200" b="1" dirty="0">
                <a:solidFill>
                  <a:srgbClr val="FF0000"/>
                </a:solidFill>
                <a:latin typeface="+mn-ea"/>
              </a:rPr>
              <a:t>무엇에 의해 </a:t>
            </a:r>
            <a:r>
              <a:rPr lang="ko-KR" altLang="en-US" sz="3200" dirty="0">
                <a:latin typeface="+mn-ea"/>
              </a:rPr>
              <a:t>선출돼요</a:t>
            </a:r>
            <a:r>
              <a:rPr lang="en-US" altLang="ko-KR" sz="3200" dirty="0">
                <a:latin typeface="+mn-ea"/>
              </a:rPr>
              <a:t>?</a:t>
            </a:r>
            <a:endParaRPr lang="en-US" sz="3200" dirty="0">
              <a:latin typeface="+mn-ea"/>
            </a:endParaRPr>
          </a:p>
        </p:txBody>
      </p:sp>
      <p:sp>
        <p:nvSpPr>
          <p:cNvPr id="14" name="TextBox 13">
            <a:extLst>
              <a:ext uri="{FF2B5EF4-FFF2-40B4-BE49-F238E27FC236}">
                <a16:creationId xmlns:a16="http://schemas.microsoft.com/office/drawing/2014/main" id="{8D1594DA-C77E-4E86-84B7-E624E377F20A}"/>
              </a:ext>
            </a:extLst>
          </p:cNvPr>
          <p:cNvSpPr txBox="1"/>
          <p:nvPr/>
        </p:nvSpPr>
        <p:spPr>
          <a:xfrm>
            <a:off x="0" y="4882939"/>
            <a:ext cx="1996219" cy="246221"/>
          </a:xfrm>
          <a:prstGeom prst="rect">
            <a:avLst/>
          </a:prstGeom>
          <a:noFill/>
        </p:spPr>
        <p:txBody>
          <a:bodyPr wrap="square" rtlCol="0">
            <a:spAutoFit/>
          </a:bodyPr>
          <a:lstStyle/>
          <a:p>
            <a:r>
              <a:rPr lang="en-US" sz="1000" dirty="0"/>
              <a:t>©pinterest.co.kr</a:t>
            </a:r>
          </a:p>
        </p:txBody>
      </p:sp>
      <p:sp>
        <p:nvSpPr>
          <p:cNvPr id="10" name="TextBox 9">
            <a:extLst>
              <a:ext uri="{FF2B5EF4-FFF2-40B4-BE49-F238E27FC236}">
                <a16:creationId xmlns:a16="http://schemas.microsoft.com/office/drawing/2014/main" id="{2C4C517C-1747-4A79-AF74-0D28A0DBCE73}"/>
              </a:ext>
            </a:extLst>
          </p:cNvPr>
          <p:cNvSpPr txBox="1"/>
          <p:nvPr/>
        </p:nvSpPr>
        <p:spPr>
          <a:xfrm>
            <a:off x="5039140" y="4254691"/>
            <a:ext cx="7152860" cy="628249"/>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조쉬</a:t>
            </a:r>
            <a:r>
              <a:rPr lang="en-US" altLang="ko-KR" sz="3200" dirty="0">
                <a:solidFill>
                  <a:srgbClr val="FF00FF"/>
                </a:solidFill>
                <a:latin typeface="+mn-ea"/>
              </a:rPr>
              <a:t>: </a:t>
            </a:r>
            <a:r>
              <a:rPr lang="ko-KR" altLang="en-US" sz="3200" dirty="0">
                <a:solidFill>
                  <a:srgbClr val="FF00FF"/>
                </a:solidFill>
                <a:latin typeface="+mn-ea"/>
              </a:rPr>
              <a:t>국민 </a:t>
            </a:r>
            <a:r>
              <a:rPr lang="ko-KR" altLang="en-US" sz="3200" b="1" dirty="0">
                <a:solidFill>
                  <a:srgbClr val="FF0000"/>
                </a:solidFill>
                <a:latin typeface="+mn-ea"/>
              </a:rPr>
              <a:t>투표에 의해 </a:t>
            </a:r>
            <a:r>
              <a:rPr lang="ko-KR" altLang="en-US" sz="3200" dirty="0">
                <a:solidFill>
                  <a:srgbClr val="FF00FF"/>
                </a:solidFill>
                <a:latin typeface="+mn-ea"/>
              </a:rPr>
              <a:t>선출돼요</a:t>
            </a:r>
            <a:r>
              <a:rPr lang="en-US" altLang="ko-KR" sz="3200" dirty="0">
                <a:solidFill>
                  <a:srgbClr val="FF00FF"/>
                </a:solidFill>
                <a:latin typeface="+mn-ea"/>
              </a:rPr>
              <a:t>.</a:t>
            </a:r>
            <a:endParaRPr lang="en-US" sz="3200" dirty="0">
              <a:solidFill>
                <a:srgbClr val="FF00FF"/>
              </a:solidFill>
              <a:latin typeface="+mn-ea"/>
            </a:endParaRPr>
          </a:p>
        </p:txBody>
      </p:sp>
      <p:pic>
        <p:nvPicPr>
          <p:cNvPr id="2" name="Picture 2" descr="선거제도 014 ILL278, 유토이미지, 일러스트, 인포그래픽, 사람, 생활, 선거, 제도, 사회, 정치, 투표, 권리, 의무, 방법, 행사, 캠페인, 국회의원선거, 대통령선거, 총선, 대선, 국민, 민주주의, 독려, 참여, 함께, 투표율, 개표, 지방선거, 공정, 공익, 웃음, 웃고있는, 좋아하는, 전신, 남자, 여자, 3인, 학생, 고등학생, 투표용지, 손가락, 가리키는, 선거연령, 18세, 학교, 무릎, 월계관, 고3, 꿇은, 들고있는, 이벤트 Family Guy, Illustration, Fictional Characters, Illustrations, Fantasy Characters, Character Illustration, Griffins">
            <a:extLst>
              <a:ext uri="{FF2B5EF4-FFF2-40B4-BE49-F238E27FC236}">
                <a16:creationId xmlns:a16="http://schemas.microsoft.com/office/drawing/2014/main" id="{ECDE2667-9A5D-4F32-BFED-53113BAA8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2474"/>
            <a:ext cx="4981830" cy="4670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81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8" grpId="0"/>
      <p:bldP spid="13"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6E553F9E-2703-41BA-B866-4A0FA4A342E4}"/>
              </a:ext>
            </a:extLst>
          </p:cNvPr>
          <p:cNvSpPr txBox="1"/>
          <p:nvPr/>
        </p:nvSpPr>
        <p:spPr>
          <a:xfrm>
            <a:off x="599440" y="2164527"/>
            <a:ext cx="10989402" cy="1219180"/>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유진</a:t>
            </a:r>
            <a:r>
              <a:rPr lang="en-US" altLang="ko-KR" sz="3200" dirty="0">
                <a:solidFill>
                  <a:srgbClr val="FF00FF"/>
                </a:solidFill>
                <a:latin typeface="+mn-ea"/>
              </a:rPr>
              <a:t>: </a:t>
            </a:r>
            <a:r>
              <a:rPr lang="ko-KR" altLang="en-US" sz="3200" dirty="0">
                <a:solidFill>
                  <a:srgbClr val="FF00FF"/>
                </a:solidFill>
                <a:latin typeface="+mn-ea"/>
              </a:rPr>
              <a:t>젊은 사람에게 꿈을 향해 가는 모습을 보여 주어서 모범이 되었다고 했어요</a:t>
            </a:r>
            <a:r>
              <a:rPr lang="en-US" altLang="ko-KR" sz="3200" dirty="0">
                <a:solidFill>
                  <a:srgbClr val="FF00FF"/>
                </a:solidFill>
                <a:latin typeface="+mn-ea"/>
              </a:rPr>
              <a:t>.</a:t>
            </a:r>
            <a:r>
              <a:rPr lang="ko-KR" altLang="en-US" sz="3200" dirty="0">
                <a:solidFill>
                  <a:srgbClr val="FF00FF"/>
                </a:solidFill>
                <a:latin typeface="+mn-ea"/>
              </a:rPr>
              <a:t> </a:t>
            </a:r>
            <a:endParaRPr lang="en-US" sz="3200" dirty="0">
              <a:solidFill>
                <a:srgbClr val="FF00FF"/>
              </a:solidFill>
              <a:latin typeface="+mn-ea"/>
            </a:endParaRPr>
          </a:p>
        </p:txBody>
      </p:sp>
      <p:sp>
        <p:nvSpPr>
          <p:cNvPr id="4" name="Rectangle: Rounded Corners 3">
            <a:extLst>
              <a:ext uri="{FF2B5EF4-FFF2-40B4-BE49-F238E27FC236}">
                <a16:creationId xmlns:a16="http://schemas.microsoft.com/office/drawing/2014/main" id="{0442152B-88C2-4A9E-A088-DED155DA2A21}"/>
              </a:ext>
            </a:extLst>
          </p:cNvPr>
          <p:cNvSpPr/>
          <p:nvPr/>
        </p:nvSpPr>
        <p:spPr>
          <a:xfrm>
            <a:off x="603159" y="113391"/>
            <a:ext cx="6071962"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b="1" dirty="0">
                <a:latin typeface="+mn-ea"/>
              </a:rPr>
              <a:t>Unit 04</a:t>
            </a:r>
            <a:r>
              <a:rPr lang="ko-KR" altLang="en-US" sz="3200" dirty="0">
                <a:latin typeface="+mn-ea"/>
              </a:rPr>
              <a:t> 문법 </a:t>
            </a:r>
            <a:r>
              <a:rPr lang="en-US" altLang="ko-KR" sz="3200" dirty="0">
                <a:latin typeface="+mn-ea"/>
              </a:rPr>
              <a:t>1 –(</a:t>
            </a:r>
            <a:r>
              <a:rPr lang="ko-KR" altLang="en-US" sz="3200" dirty="0">
                <a:latin typeface="+mn-ea"/>
              </a:rPr>
              <a:t>으</a:t>
            </a:r>
            <a:r>
              <a:rPr lang="en-US" altLang="ko-KR" sz="3200" dirty="0">
                <a:latin typeface="+mn-ea"/>
              </a:rPr>
              <a:t>)</a:t>
            </a:r>
            <a:r>
              <a:rPr lang="ko-KR" altLang="en-US" sz="3200" dirty="0">
                <a:latin typeface="+mn-ea"/>
              </a:rPr>
              <a:t>ㅁ으로써</a:t>
            </a:r>
            <a:endParaRPr lang="en-US" sz="3200" dirty="0">
              <a:latin typeface="+mn-ea"/>
            </a:endParaRPr>
          </a:p>
        </p:txBody>
      </p:sp>
      <p:sp>
        <p:nvSpPr>
          <p:cNvPr id="6" name="TextBox 5">
            <a:extLst>
              <a:ext uri="{FF2B5EF4-FFF2-40B4-BE49-F238E27FC236}">
                <a16:creationId xmlns:a16="http://schemas.microsoft.com/office/drawing/2014/main" id="{3AC562A7-C483-49C8-AB86-994232398C36}"/>
              </a:ext>
            </a:extLst>
          </p:cNvPr>
          <p:cNvSpPr txBox="1"/>
          <p:nvPr/>
        </p:nvSpPr>
        <p:spPr>
          <a:xfrm>
            <a:off x="603158" y="945347"/>
            <a:ext cx="10989402"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대화에서 스티브 잡스는 젊은 사람들의 모범이 되었다고 했어요</a:t>
            </a:r>
            <a:r>
              <a:rPr lang="en-US" altLang="ko-KR" sz="3200" dirty="0">
                <a:latin typeface="+mn-ea"/>
              </a:rPr>
              <a:t>. </a:t>
            </a:r>
            <a:r>
              <a:rPr lang="ko-KR" altLang="en-US" sz="3200" dirty="0">
                <a:latin typeface="+mn-ea"/>
              </a:rPr>
              <a:t>어떤 방법으로 모범이 되었다고 했어요</a:t>
            </a:r>
            <a:r>
              <a:rPr lang="en-US" altLang="ko-KR" sz="3200" dirty="0">
                <a:latin typeface="+mn-ea"/>
              </a:rPr>
              <a:t>?</a:t>
            </a:r>
            <a:endParaRPr lang="en-US" sz="3200" dirty="0">
              <a:latin typeface="+mn-ea"/>
            </a:endParaRPr>
          </a:p>
        </p:txBody>
      </p:sp>
      <p:sp>
        <p:nvSpPr>
          <p:cNvPr id="7" name="TextBox 6">
            <a:extLst>
              <a:ext uri="{FF2B5EF4-FFF2-40B4-BE49-F238E27FC236}">
                <a16:creationId xmlns:a16="http://schemas.microsoft.com/office/drawing/2014/main" id="{78AB9142-279E-4743-9870-8F213ABDC5C9}"/>
              </a:ext>
            </a:extLst>
          </p:cNvPr>
          <p:cNvSpPr txBox="1"/>
          <p:nvPr/>
        </p:nvSpPr>
        <p:spPr>
          <a:xfrm>
            <a:off x="603158" y="3451331"/>
            <a:ext cx="11487242"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맞아요</a:t>
            </a:r>
            <a:r>
              <a:rPr lang="en-US" altLang="ko-KR" sz="3200" dirty="0">
                <a:latin typeface="+mn-ea"/>
              </a:rPr>
              <a:t>. </a:t>
            </a:r>
            <a:r>
              <a:rPr lang="ko-KR" altLang="en-US" sz="3200" dirty="0">
                <a:latin typeface="+mn-ea"/>
              </a:rPr>
              <a:t>무모할 정도로 꿈을 향해 가는 모습을 </a:t>
            </a:r>
            <a:r>
              <a:rPr lang="ko-KR" altLang="en-US" sz="3200" b="1" dirty="0">
                <a:solidFill>
                  <a:srgbClr val="FF0000"/>
                </a:solidFill>
                <a:latin typeface="+mn-ea"/>
              </a:rPr>
              <a:t>보여 줌으로써</a:t>
            </a:r>
            <a:r>
              <a:rPr lang="ko-KR" altLang="en-US" sz="3200" dirty="0">
                <a:latin typeface="+mn-ea"/>
              </a:rPr>
              <a:t> 모범이 된 거예요</a:t>
            </a:r>
            <a:r>
              <a:rPr lang="en-US" altLang="ko-KR" sz="3200" dirty="0">
                <a:latin typeface="+mn-ea"/>
              </a:rPr>
              <a:t>.</a:t>
            </a:r>
            <a:endParaRPr lang="en-US" sz="3200" dirty="0">
              <a:latin typeface="+mn-ea"/>
            </a:endParaRPr>
          </a:p>
        </p:txBody>
      </p:sp>
      <p:sp>
        <p:nvSpPr>
          <p:cNvPr id="8" name="TextBox 7">
            <a:extLst>
              <a:ext uri="{FF2B5EF4-FFF2-40B4-BE49-F238E27FC236}">
                <a16:creationId xmlns:a16="http://schemas.microsoft.com/office/drawing/2014/main" id="{FCC226B7-7E7F-47D2-B800-62FDC823F030}"/>
              </a:ext>
            </a:extLst>
          </p:cNvPr>
          <p:cNvSpPr txBox="1"/>
          <p:nvPr/>
        </p:nvSpPr>
        <p:spPr>
          <a:xfrm>
            <a:off x="0" y="5000230"/>
            <a:ext cx="12192000" cy="991233"/>
          </a:xfrm>
          <a:prstGeom prst="rect">
            <a:avLst/>
          </a:prstGeom>
          <a:noFill/>
        </p:spPr>
        <p:txBody>
          <a:bodyPr wrap="square" rtlCol="0">
            <a:spAutoFit/>
          </a:bodyPr>
          <a:lstStyle/>
          <a:p>
            <a:pPr algn="ctr">
              <a:lnSpc>
                <a:spcPct val="120000"/>
              </a:lnSpc>
            </a:pPr>
            <a:r>
              <a:rPr lang="ko-KR" altLang="en-US" sz="4000" b="1" dirty="0">
                <a:latin typeface="+mn-ea"/>
              </a:rPr>
              <a:t>포기하지 </a:t>
            </a:r>
            <a:r>
              <a:rPr lang="ko-KR" altLang="en-US" sz="5400" b="1" dirty="0">
                <a:solidFill>
                  <a:srgbClr val="FF0000"/>
                </a:solidFill>
                <a:latin typeface="+mn-ea"/>
              </a:rPr>
              <a:t>않음으로써</a:t>
            </a:r>
            <a:r>
              <a:rPr lang="ko-KR" altLang="en-US" sz="4000" b="1" dirty="0">
                <a:latin typeface="+mn-ea"/>
              </a:rPr>
              <a:t> 꿈을 이룰 수 있었어요</a:t>
            </a:r>
            <a:r>
              <a:rPr lang="en-US" altLang="ko-KR" sz="4000" b="1" dirty="0">
                <a:latin typeface="+mn-ea"/>
              </a:rPr>
              <a:t>.</a:t>
            </a:r>
            <a:endParaRPr lang="en-US" sz="3200" b="1" dirty="0">
              <a:latin typeface="+mn-ea"/>
            </a:endParaRPr>
          </a:p>
        </p:txBody>
      </p:sp>
    </p:spTree>
    <p:extLst>
      <p:ext uri="{BB962C8B-B14F-4D97-AF65-F5344CB8AC3E}">
        <p14:creationId xmlns:p14="http://schemas.microsoft.com/office/powerpoint/2010/main" val="214286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Rectangle: Rounded Corners 8">
            <a:extLst>
              <a:ext uri="{FF2B5EF4-FFF2-40B4-BE49-F238E27FC236}">
                <a16:creationId xmlns:a16="http://schemas.microsoft.com/office/drawing/2014/main" id="{4CEAE574-A683-4352-9794-002EE2A00206}"/>
              </a:ext>
            </a:extLst>
          </p:cNvPr>
          <p:cNvSpPr/>
          <p:nvPr/>
        </p:nvSpPr>
        <p:spPr>
          <a:xfrm>
            <a:off x="5750561" y="180373"/>
            <a:ext cx="6048292"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b="1" dirty="0">
                <a:latin typeface="+mn-ea"/>
              </a:rPr>
              <a:t>Unit 04</a:t>
            </a:r>
            <a:r>
              <a:rPr lang="ko-KR" altLang="en-US" sz="3200" dirty="0">
                <a:latin typeface="+mn-ea"/>
              </a:rPr>
              <a:t> 문법 </a:t>
            </a:r>
            <a:r>
              <a:rPr lang="en-US" altLang="ko-KR" sz="3200" dirty="0">
                <a:latin typeface="+mn-ea"/>
              </a:rPr>
              <a:t>2 –</a:t>
            </a:r>
            <a:r>
              <a:rPr lang="ko-KR" altLang="en-US" sz="3200" dirty="0">
                <a:latin typeface="+mn-ea"/>
              </a:rPr>
              <a:t>이자</a:t>
            </a:r>
            <a:endParaRPr lang="en-US" sz="3200" dirty="0">
              <a:latin typeface="+mn-ea"/>
            </a:endParaRPr>
          </a:p>
        </p:txBody>
      </p:sp>
      <p:sp>
        <p:nvSpPr>
          <p:cNvPr id="11" name="TextBox 10">
            <a:extLst>
              <a:ext uri="{FF2B5EF4-FFF2-40B4-BE49-F238E27FC236}">
                <a16:creationId xmlns:a16="http://schemas.microsoft.com/office/drawing/2014/main" id="{89778B17-8510-4F7C-B675-ED7DEECBCBBC}"/>
              </a:ext>
            </a:extLst>
          </p:cNvPr>
          <p:cNvSpPr txBox="1"/>
          <p:nvPr/>
        </p:nvSpPr>
        <p:spPr>
          <a:xfrm>
            <a:off x="502920" y="4688319"/>
            <a:ext cx="11186160" cy="1504130"/>
          </a:xfrm>
          <a:prstGeom prst="rect">
            <a:avLst/>
          </a:prstGeom>
          <a:noFill/>
        </p:spPr>
        <p:txBody>
          <a:bodyPr wrap="square" rtlCol="0">
            <a:spAutoFit/>
          </a:bodyPr>
          <a:lstStyle/>
          <a:p>
            <a:pPr>
              <a:lnSpc>
                <a:spcPct val="120000"/>
              </a:lnSpc>
            </a:pPr>
            <a:r>
              <a:rPr lang="ko-KR" altLang="en-US" sz="3600" b="1" dirty="0">
                <a:latin typeface="+mn-ea"/>
              </a:rPr>
              <a:t>그는 애플 컴퓨터를 만든 </a:t>
            </a:r>
            <a:r>
              <a:rPr lang="ko-KR" altLang="en-US" sz="4400" b="1" dirty="0">
                <a:solidFill>
                  <a:srgbClr val="FF0000"/>
                </a:solidFill>
                <a:latin typeface="+mn-ea"/>
              </a:rPr>
              <a:t>사람이자</a:t>
            </a:r>
            <a:r>
              <a:rPr lang="ko-KR" altLang="en-US" sz="3600" b="1" dirty="0">
                <a:latin typeface="+mn-ea"/>
              </a:rPr>
              <a:t> 애플이 세계적인 기업이 되도록 키운 사람이에요</a:t>
            </a:r>
            <a:r>
              <a:rPr lang="en-US" altLang="ko-KR" sz="3600" b="1" dirty="0">
                <a:latin typeface="+mn-ea"/>
              </a:rPr>
              <a:t>.</a:t>
            </a:r>
          </a:p>
        </p:txBody>
      </p:sp>
      <p:sp>
        <p:nvSpPr>
          <p:cNvPr id="7" name="TextBox 6">
            <a:extLst>
              <a:ext uri="{FF2B5EF4-FFF2-40B4-BE49-F238E27FC236}">
                <a16:creationId xmlns:a16="http://schemas.microsoft.com/office/drawing/2014/main" id="{016E20B4-1577-4078-BC99-52D1EB55B48D}"/>
              </a:ext>
            </a:extLst>
          </p:cNvPr>
          <p:cNvSpPr txBox="1"/>
          <p:nvPr/>
        </p:nvSpPr>
        <p:spPr>
          <a:xfrm>
            <a:off x="5750562" y="2192379"/>
            <a:ext cx="6441438" cy="628249"/>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조쉬</a:t>
            </a:r>
            <a:r>
              <a:rPr lang="en-US" altLang="ko-KR" sz="3200" dirty="0">
                <a:solidFill>
                  <a:srgbClr val="FF00FF"/>
                </a:solidFill>
                <a:latin typeface="+mn-ea"/>
              </a:rPr>
              <a:t>: </a:t>
            </a:r>
            <a:r>
              <a:rPr lang="ko-KR" altLang="en-US" sz="3200" dirty="0">
                <a:solidFill>
                  <a:srgbClr val="FF00FF"/>
                </a:solidFill>
                <a:latin typeface="+mn-ea"/>
              </a:rPr>
              <a:t>사업가요</a:t>
            </a:r>
            <a:r>
              <a:rPr lang="en-US" altLang="ko-KR" sz="3200" dirty="0">
                <a:solidFill>
                  <a:srgbClr val="FF00FF"/>
                </a:solidFill>
                <a:latin typeface="+mn-ea"/>
              </a:rPr>
              <a:t>.</a:t>
            </a:r>
            <a:endParaRPr lang="en-US" sz="3200" dirty="0">
              <a:solidFill>
                <a:srgbClr val="FF00FF"/>
              </a:solidFill>
              <a:latin typeface="+mn-ea"/>
            </a:endParaRPr>
          </a:p>
        </p:txBody>
      </p:sp>
      <p:sp>
        <p:nvSpPr>
          <p:cNvPr id="8" name="TextBox 7">
            <a:extLst>
              <a:ext uri="{FF2B5EF4-FFF2-40B4-BE49-F238E27FC236}">
                <a16:creationId xmlns:a16="http://schemas.microsoft.com/office/drawing/2014/main" id="{C9C81C09-51DA-4DDC-84C2-157138C96B78}"/>
              </a:ext>
            </a:extLst>
          </p:cNvPr>
          <p:cNvSpPr txBox="1"/>
          <p:nvPr/>
        </p:nvSpPr>
        <p:spPr>
          <a:xfrm>
            <a:off x="5750560" y="965742"/>
            <a:ext cx="6441438"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스티브 잡스를 소개할 때 뭐라고 했어요</a:t>
            </a:r>
            <a:r>
              <a:rPr lang="en-US" altLang="ko-KR" sz="3200" dirty="0">
                <a:latin typeface="+mn-ea"/>
              </a:rPr>
              <a:t>?</a:t>
            </a:r>
            <a:endParaRPr lang="en-US" sz="3200" dirty="0">
              <a:latin typeface="+mn-ea"/>
            </a:endParaRPr>
          </a:p>
        </p:txBody>
      </p:sp>
      <p:sp>
        <p:nvSpPr>
          <p:cNvPr id="13" name="TextBox 12">
            <a:extLst>
              <a:ext uri="{FF2B5EF4-FFF2-40B4-BE49-F238E27FC236}">
                <a16:creationId xmlns:a16="http://schemas.microsoft.com/office/drawing/2014/main" id="{9A256328-F3DB-476C-871D-9F55EDCD8B53}"/>
              </a:ext>
            </a:extLst>
          </p:cNvPr>
          <p:cNvSpPr txBox="1"/>
          <p:nvPr/>
        </p:nvSpPr>
        <p:spPr>
          <a:xfrm>
            <a:off x="5750560" y="3427783"/>
            <a:ext cx="6441437"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네</a:t>
            </a:r>
            <a:r>
              <a:rPr lang="en-US" altLang="ko-KR" sz="3200" dirty="0">
                <a:latin typeface="+mn-ea"/>
              </a:rPr>
              <a:t>, </a:t>
            </a:r>
            <a:r>
              <a:rPr lang="ko-KR" altLang="en-US" sz="3200" dirty="0">
                <a:latin typeface="+mn-ea"/>
              </a:rPr>
              <a:t>스티브 잡스는 뛰어난 </a:t>
            </a:r>
            <a:r>
              <a:rPr lang="ko-KR" altLang="en-US" sz="3200" b="1" dirty="0">
                <a:solidFill>
                  <a:srgbClr val="FF0000"/>
                </a:solidFill>
                <a:latin typeface="+mn-ea"/>
              </a:rPr>
              <a:t>사업가이자</a:t>
            </a:r>
            <a:r>
              <a:rPr lang="ko-KR" altLang="en-US" sz="3200" dirty="0">
                <a:latin typeface="+mn-ea"/>
              </a:rPr>
              <a:t> 억만장자였어요</a:t>
            </a:r>
            <a:r>
              <a:rPr lang="en-US" altLang="ko-KR" sz="3200" dirty="0">
                <a:latin typeface="+mn-ea"/>
              </a:rPr>
              <a:t>.</a:t>
            </a:r>
            <a:endParaRPr lang="en-US" sz="3200" dirty="0">
              <a:latin typeface="+mn-ea"/>
            </a:endParaRPr>
          </a:p>
        </p:txBody>
      </p:sp>
      <p:sp>
        <p:nvSpPr>
          <p:cNvPr id="10" name="TextBox 9">
            <a:extLst>
              <a:ext uri="{FF2B5EF4-FFF2-40B4-BE49-F238E27FC236}">
                <a16:creationId xmlns:a16="http://schemas.microsoft.com/office/drawing/2014/main" id="{2C4C517C-1747-4A79-AF74-0D28A0DBCE73}"/>
              </a:ext>
            </a:extLst>
          </p:cNvPr>
          <p:cNvSpPr txBox="1"/>
          <p:nvPr/>
        </p:nvSpPr>
        <p:spPr>
          <a:xfrm>
            <a:off x="5750562" y="2820331"/>
            <a:ext cx="6441438" cy="628249"/>
          </a:xfrm>
          <a:prstGeom prst="rect">
            <a:avLst/>
          </a:prstGeom>
          <a:noFill/>
        </p:spPr>
        <p:txBody>
          <a:bodyPr wrap="square" rtlCol="0">
            <a:spAutoFit/>
          </a:bodyPr>
          <a:lstStyle/>
          <a:p>
            <a:pPr>
              <a:lnSpc>
                <a:spcPct val="120000"/>
              </a:lnSpc>
            </a:pPr>
            <a:r>
              <a:rPr lang="ko-KR" altLang="en-US" sz="3200" b="1" dirty="0">
                <a:solidFill>
                  <a:srgbClr val="00B050"/>
                </a:solidFill>
                <a:latin typeface="+mn-ea"/>
              </a:rPr>
              <a:t>로라</a:t>
            </a:r>
            <a:r>
              <a:rPr lang="en-US" altLang="ko-KR" sz="3200" dirty="0">
                <a:solidFill>
                  <a:srgbClr val="00B050"/>
                </a:solidFill>
                <a:latin typeface="+mn-ea"/>
              </a:rPr>
              <a:t>: </a:t>
            </a:r>
            <a:r>
              <a:rPr lang="ko-KR" altLang="en-US" sz="3200" dirty="0">
                <a:solidFill>
                  <a:srgbClr val="00B050"/>
                </a:solidFill>
                <a:latin typeface="+mn-ea"/>
              </a:rPr>
              <a:t>억만장자라고도 했어요</a:t>
            </a:r>
            <a:r>
              <a:rPr lang="en-US" altLang="ko-KR" sz="3200" dirty="0">
                <a:solidFill>
                  <a:srgbClr val="00B050"/>
                </a:solidFill>
                <a:latin typeface="+mn-ea"/>
              </a:rPr>
              <a:t>.</a:t>
            </a:r>
            <a:endParaRPr lang="en-US" sz="3200" dirty="0">
              <a:solidFill>
                <a:srgbClr val="00B050"/>
              </a:solidFill>
              <a:latin typeface="+mn-ea"/>
            </a:endParaRPr>
          </a:p>
        </p:txBody>
      </p:sp>
      <p:grpSp>
        <p:nvGrpSpPr>
          <p:cNvPr id="2" name="Group 1">
            <a:extLst>
              <a:ext uri="{FF2B5EF4-FFF2-40B4-BE49-F238E27FC236}">
                <a16:creationId xmlns:a16="http://schemas.microsoft.com/office/drawing/2014/main" id="{F5806F8F-DF14-4244-850C-451E82C0DF87}"/>
              </a:ext>
            </a:extLst>
          </p:cNvPr>
          <p:cNvGrpSpPr/>
          <p:nvPr/>
        </p:nvGrpSpPr>
        <p:grpSpPr>
          <a:xfrm>
            <a:off x="193040" y="451488"/>
            <a:ext cx="5453087" cy="4296280"/>
            <a:chOff x="193040" y="312342"/>
            <a:chExt cx="5453087" cy="4296280"/>
          </a:xfrm>
        </p:grpSpPr>
        <p:sp>
          <p:nvSpPr>
            <p:cNvPr id="14" name="TextBox 13">
              <a:extLst>
                <a:ext uri="{FF2B5EF4-FFF2-40B4-BE49-F238E27FC236}">
                  <a16:creationId xmlns:a16="http://schemas.microsoft.com/office/drawing/2014/main" id="{8D1594DA-C77E-4E86-84B7-E624E377F20A}"/>
                </a:ext>
              </a:extLst>
            </p:cNvPr>
            <p:cNvSpPr txBox="1"/>
            <p:nvPr/>
          </p:nvSpPr>
          <p:spPr>
            <a:xfrm>
              <a:off x="193040" y="4362401"/>
              <a:ext cx="1996219" cy="246221"/>
            </a:xfrm>
            <a:prstGeom prst="rect">
              <a:avLst/>
            </a:prstGeom>
            <a:noFill/>
          </p:spPr>
          <p:txBody>
            <a:bodyPr wrap="square" rtlCol="0">
              <a:spAutoFit/>
            </a:bodyPr>
            <a:lstStyle/>
            <a:p>
              <a:r>
                <a:rPr lang="en-US" sz="1000" dirty="0"/>
                <a:t>©altaonline.com</a:t>
              </a:r>
            </a:p>
          </p:txBody>
        </p:sp>
        <p:pic>
          <p:nvPicPr>
            <p:cNvPr id="1026" name="Picture 2" descr="Steve Jobs in 1984 and 2006.">
              <a:extLst>
                <a:ext uri="{FF2B5EF4-FFF2-40B4-BE49-F238E27FC236}">
                  <a16:creationId xmlns:a16="http://schemas.microsoft.com/office/drawing/2014/main" id="{00A5FC02-9B8C-450D-B317-BD0809C1D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 y="312342"/>
              <a:ext cx="5453087" cy="408981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3483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8" grpId="0"/>
      <p:bldP spid="13"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82;p29">
            <a:extLst>
              <a:ext uri="{FF2B5EF4-FFF2-40B4-BE49-F238E27FC236}">
                <a16:creationId xmlns:a16="http://schemas.microsoft.com/office/drawing/2014/main" id="{3BD6CCD7-C0E3-4E89-85A4-EB87439E0F16}"/>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6" name="Picture 5">
            <a:extLst>
              <a:ext uri="{FF2B5EF4-FFF2-40B4-BE49-F238E27FC236}">
                <a16:creationId xmlns:a16="http://schemas.microsoft.com/office/drawing/2014/main" id="{96CB3D80-7511-4838-BF7E-599A9585AA0E}"/>
              </a:ext>
            </a:extLst>
          </p:cNvPr>
          <p:cNvPicPr>
            <a:picLocks noChangeAspect="1"/>
          </p:cNvPicPr>
          <p:nvPr/>
        </p:nvPicPr>
        <p:blipFill rotWithShape="1">
          <a:blip r:embed="rId2"/>
          <a:srcRect l="6916" t="13629" r="8000" b="21482"/>
          <a:stretch/>
        </p:blipFill>
        <p:spPr>
          <a:xfrm>
            <a:off x="81279" y="129532"/>
            <a:ext cx="11989775" cy="5143508"/>
          </a:xfrm>
          <a:prstGeom prst="rect">
            <a:avLst/>
          </a:prstGeom>
        </p:spPr>
      </p:pic>
      <p:sp>
        <p:nvSpPr>
          <p:cNvPr id="3" name="Oval 2">
            <a:extLst>
              <a:ext uri="{FF2B5EF4-FFF2-40B4-BE49-F238E27FC236}">
                <a16:creationId xmlns:a16="http://schemas.microsoft.com/office/drawing/2014/main" id="{054432EF-6962-450E-8606-22A3F273DFE8}"/>
              </a:ext>
            </a:extLst>
          </p:cNvPr>
          <p:cNvSpPr/>
          <p:nvPr/>
        </p:nvSpPr>
        <p:spPr>
          <a:xfrm>
            <a:off x="8577943" y="250372"/>
            <a:ext cx="3385456" cy="914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t>교과서 </a:t>
            </a:r>
            <a:r>
              <a:rPr lang="en-US" altLang="ko-KR" sz="2800" dirty="0"/>
              <a:t>51</a:t>
            </a:r>
            <a:r>
              <a:rPr lang="ko-KR" altLang="en-US" sz="2800" dirty="0"/>
              <a:t>쪽</a:t>
            </a:r>
            <a:endParaRPr lang="en-US" sz="2800" dirty="0"/>
          </a:p>
        </p:txBody>
      </p:sp>
      <p:sp>
        <p:nvSpPr>
          <p:cNvPr id="5" name="TextBox 4">
            <a:extLst>
              <a:ext uri="{FF2B5EF4-FFF2-40B4-BE49-F238E27FC236}">
                <a16:creationId xmlns:a16="http://schemas.microsoft.com/office/drawing/2014/main" id="{C861E07D-348C-4FF3-A3D2-8DFF77EC7F02}"/>
              </a:ext>
            </a:extLst>
          </p:cNvPr>
          <p:cNvSpPr txBox="1"/>
          <p:nvPr/>
        </p:nvSpPr>
        <p:spPr>
          <a:xfrm>
            <a:off x="2290733" y="3261959"/>
            <a:ext cx="2841171" cy="461665"/>
          </a:xfrm>
          <a:prstGeom prst="rect">
            <a:avLst/>
          </a:prstGeom>
          <a:noFill/>
        </p:spPr>
        <p:txBody>
          <a:bodyPr wrap="square" rtlCol="0">
            <a:spAutoFit/>
          </a:bodyPr>
          <a:lstStyle/>
          <a:p>
            <a:pPr algn="ctr"/>
            <a:r>
              <a:rPr lang="ko-KR" altLang="en-US" sz="2400">
                <a:solidFill>
                  <a:srgbClr val="FF0000"/>
                </a:solidFill>
              </a:rPr>
              <a:t>내리자</a:t>
            </a:r>
            <a:endParaRPr lang="en-US" sz="2400" dirty="0">
              <a:solidFill>
                <a:srgbClr val="FF0000"/>
              </a:solidFill>
            </a:endParaRPr>
          </a:p>
        </p:txBody>
      </p:sp>
      <p:sp>
        <p:nvSpPr>
          <p:cNvPr id="9" name="TextBox 8">
            <a:extLst>
              <a:ext uri="{FF2B5EF4-FFF2-40B4-BE49-F238E27FC236}">
                <a16:creationId xmlns:a16="http://schemas.microsoft.com/office/drawing/2014/main" id="{6B900AA6-7961-4A1A-BA60-4CCA29B602B8}"/>
              </a:ext>
            </a:extLst>
          </p:cNvPr>
          <p:cNvSpPr txBox="1"/>
          <p:nvPr/>
        </p:nvSpPr>
        <p:spPr>
          <a:xfrm>
            <a:off x="5491133" y="3912199"/>
            <a:ext cx="2841171" cy="461665"/>
          </a:xfrm>
          <a:prstGeom prst="rect">
            <a:avLst/>
          </a:prstGeom>
          <a:noFill/>
        </p:spPr>
        <p:txBody>
          <a:bodyPr wrap="square" rtlCol="0">
            <a:spAutoFit/>
          </a:bodyPr>
          <a:lstStyle/>
          <a:p>
            <a:pPr algn="ctr"/>
            <a:r>
              <a:rPr lang="ko-KR" altLang="en-US" sz="2400" dirty="0">
                <a:solidFill>
                  <a:srgbClr val="FF0000"/>
                </a:solidFill>
              </a:rPr>
              <a:t>교과서이자</a:t>
            </a:r>
            <a:endParaRPr lang="en-US" sz="2400" dirty="0">
              <a:solidFill>
                <a:srgbClr val="FF0000"/>
              </a:solidFill>
            </a:endParaRPr>
          </a:p>
        </p:txBody>
      </p:sp>
      <p:sp>
        <p:nvSpPr>
          <p:cNvPr id="10" name="TextBox 9">
            <a:extLst>
              <a:ext uri="{FF2B5EF4-FFF2-40B4-BE49-F238E27FC236}">
                <a16:creationId xmlns:a16="http://schemas.microsoft.com/office/drawing/2014/main" id="{9EC4E4F9-0BFE-4A75-BECF-D2893571DB2E}"/>
              </a:ext>
            </a:extLst>
          </p:cNvPr>
          <p:cNvSpPr txBox="1"/>
          <p:nvPr/>
        </p:nvSpPr>
        <p:spPr>
          <a:xfrm>
            <a:off x="2649962" y="4592619"/>
            <a:ext cx="2841171" cy="830997"/>
          </a:xfrm>
          <a:prstGeom prst="rect">
            <a:avLst/>
          </a:prstGeom>
          <a:noFill/>
        </p:spPr>
        <p:txBody>
          <a:bodyPr wrap="square" rtlCol="0">
            <a:spAutoFit/>
          </a:bodyPr>
          <a:lstStyle/>
          <a:p>
            <a:pPr algn="ctr"/>
            <a:r>
              <a:rPr lang="ko-KR" altLang="en-US" sz="2400" dirty="0">
                <a:solidFill>
                  <a:srgbClr val="FF0000"/>
                </a:solidFill>
              </a:rPr>
              <a:t>교장 선생님의 영향으로</a:t>
            </a:r>
            <a:endParaRPr lang="en-US" sz="2400" dirty="0">
              <a:solidFill>
                <a:srgbClr val="FF0000"/>
              </a:solidFill>
            </a:endParaRPr>
          </a:p>
        </p:txBody>
      </p:sp>
    </p:spTree>
    <p:extLst>
      <p:ext uri="{BB962C8B-B14F-4D97-AF65-F5344CB8AC3E}">
        <p14:creationId xmlns:p14="http://schemas.microsoft.com/office/powerpoint/2010/main" val="191632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82;p29">
            <a:extLst>
              <a:ext uri="{FF2B5EF4-FFF2-40B4-BE49-F238E27FC236}">
                <a16:creationId xmlns:a16="http://schemas.microsoft.com/office/drawing/2014/main" id="{3BD6CCD7-C0E3-4E89-85A4-EB87439E0F16}"/>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3" name="Picture 12">
            <a:extLst>
              <a:ext uri="{FF2B5EF4-FFF2-40B4-BE49-F238E27FC236}">
                <a16:creationId xmlns:a16="http://schemas.microsoft.com/office/drawing/2014/main" id="{6AB55BCD-E542-4E8D-A836-E5DBCE4E2A74}"/>
              </a:ext>
            </a:extLst>
          </p:cNvPr>
          <p:cNvPicPr>
            <a:picLocks noChangeAspect="1"/>
          </p:cNvPicPr>
          <p:nvPr/>
        </p:nvPicPr>
        <p:blipFill rotWithShape="1">
          <a:blip r:embed="rId2"/>
          <a:srcRect l="6916" t="13629" r="8000" b="55705"/>
          <a:stretch/>
        </p:blipFill>
        <p:spPr>
          <a:xfrm>
            <a:off x="81279" y="157497"/>
            <a:ext cx="11989775" cy="2430788"/>
          </a:xfrm>
          <a:prstGeom prst="rect">
            <a:avLst/>
          </a:prstGeom>
        </p:spPr>
      </p:pic>
      <p:sp>
        <p:nvSpPr>
          <p:cNvPr id="3" name="Oval 2">
            <a:extLst>
              <a:ext uri="{FF2B5EF4-FFF2-40B4-BE49-F238E27FC236}">
                <a16:creationId xmlns:a16="http://schemas.microsoft.com/office/drawing/2014/main" id="{054432EF-6962-450E-8606-22A3F273DFE8}"/>
              </a:ext>
            </a:extLst>
          </p:cNvPr>
          <p:cNvSpPr/>
          <p:nvPr/>
        </p:nvSpPr>
        <p:spPr>
          <a:xfrm>
            <a:off x="8725265" y="129532"/>
            <a:ext cx="3385456" cy="914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t>교과서 </a:t>
            </a:r>
            <a:r>
              <a:rPr lang="en-US" altLang="ko-KR" sz="2800" dirty="0"/>
              <a:t>51</a:t>
            </a:r>
            <a:r>
              <a:rPr lang="ko-KR" altLang="en-US" sz="2800" dirty="0"/>
              <a:t>쪽</a:t>
            </a:r>
            <a:endParaRPr lang="en-US" sz="2800" dirty="0"/>
          </a:p>
        </p:txBody>
      </p:sp>
      <p:pic>
        <p:nvPicPr>
          <p:cNvPr id="5" name="Picture 4">
            <a:extLst>
              <a:ext uri="{FF2B5EF4-FFF2-40B4-BE49-F238E27FC236}">
                <a16:creationId xmlns:a16="http://schemas.microsoft.com/office/drawing/2014/main" id="{A14166A4-CF85-4D9D-9291-6FEB31D21524}"/>
              </a:ext>
            </a:extLst>
          </p:cNvPr>
          <p:cNvPicPr>
            <a:picLocks noChangeAspect="1"/>
          </p:cNvPicPr>
          <p:nvPr/>
        </p:nvPicPr>
        <p:blipFill rotWithShape="1">
          <a:blip r:embed="rId3"/>
          <a:srcRect l="9000" t="42370" r="11500" b="18815"/>
          <a:stretch/>
        </p:blipFill>
        <p:spPr>
          <a:xfrm>
            <a:off x="497840" y="2588284"/>
            <a:ext cx="11379200" cy="3141956"/>
          </a:xfrm>
          <a:prstGeom prst="rect">
            <a:avLst/>
          </a:prstGeom>
        </p:spPr>
      </p:pic>
      <p:sp>
        <p:nvSpPr>
          <p:cNvPr id="14" name="TextBox 13">
            <a:extLst>
              <a:ext uri="{FF2B5EF4-FFF2-40B4-BE49-F238E27FC236}">
                <a16:creationId xmlns:a16="http://schemas.microsoft.com/office/drawing/2014/main" id="{7C37A5C1-4188-42A4-BB13-7B76B7CFDB35}"/>
              </a:ext>
            </a:extLst>
          </p:cNvPr>
          <p:cNvSpPr txBox="1"/>
          <p:nvPr/>
        </p:nvSpPr>
        <p:spPr>
          <a:xfrm>
            <a:off x="4766854" y="2630123"/>
            <a:ext cx="2841171" cy="461665"/>
          </a:xfrm>
          <a:prstGeom prst="rect">
            <a:avLst/>
          </a:prstGeom>
          <a:noFill/>
        </p:spPr>
        <p:txBody>
          <a:bodyPr wrap="square" rtlCol="0">
            <a:spAutoFit/>
          </a:bodyPr>
          <a:lstStyle/>
          <a:p>
            <a:pPr algn="ctr"/>
            <a:r>
              <a:rPr lang="ko-KR" altLang="en-US" sz="2400" dirty="0">
                <a:solidFill>
                  <a:srgbClr val="FF0000"/>
                </a:solidFill>
              </a:rPr>
              <a:t>강요에 의해</a:t>
            </a:r>
            <a:endParaRPr lang="en-US" sz="2400" dirty="0">
              <a:solidFill>
                <a:srgbClr val="FF0000"/>
              </a:solidFill>
            </a:endParaRPr>
          </a:p>
        </p:txBody>
      </p:sp>
      <p:sp>
        <p:nvSpPr>
          <p:cNvPr id="19" name="TextBox 18">
            <a:extLst>
              <a:ext uri="{FF2B5EF4-FFF2-40B4-BE49-F238E27FC236}">
                <a16:creationId xmlns:a16="http://schemas.microsoft.com/office/drawing/2014/main" id="{4BE118C0-1F68-4581-B41F-EDCA6A287E12}"/>
              </a:ext>
            </a:extLst>
          </p:cNvPr>
          <p:cNvSpPr txBox="1"/>
          <p:nvPr/>
        </p:nvSpPr>
        <p:spPr>
          <a:xfrm>
            <a:off x="3618774" y="3313658"/>
            <a:ext cx="2841171" cy="830997"/>
          </a:xfrm>
          <a:prstGeom prst="rect">
            <a:avLst/>
          </a:prstGeom>
          <a:noFill/>
        </p:spPr>
        <p:txBody>
          <a:bodyPr wrap="square" rtlCol="0">
            <a:spAutoFit/>
          </a:bodyPr>
          <a:lstStyle/>
          <a:p>
            <a:pPr algn="ctr"/>
            <a:r>
              <a:rPr lang="ko-KR" altLang="en-US" sz="2400" dirty="0">
                <a:solidFill>
                  <a:srgbClr val="FF0000"/>
                </a:solidFill>
              </a:rPr>
              <a:t>반 아이들과는 대조적으로</a:t>
            </a:r>
            <a:endParaRPr lang="en-US" sz="2400" dirty="0">
              <a:solidFill>
                <a:srgbClr val="FF0000"/>
              </a:solidFill>
            </a:endParaRPr>
          </a:p>
        </p:txBody>
      </p:sp>
      <p:sp>
        <p:nvSpPr>
          <p:cNvPr id="20" name="TextBox 19">
            <a:extLst>
              <a:ext uri="{FF2B5EF4-FFF2-40B4-BE49-F238E27FC236}">
                <a16:creationId xmlns:a16="http://schemas.microsoft.com/office/drawing/2014/main" id="{EF11BFB7-14C2-4827-A177-CC28F6D3F99E}"/>
              </a:ext>
            </a:extLst>
          </p:cNvPr>
          <p:cNvSpPr txBox="1"/>
          <p:nvPr/>
        </p:nvSpPr>
        <p:spPr>
          <a:xfrm>
            <a:off x="4411254" y="4001047"/>
            <a:ext cx="2841171" cy="461665"/>
          </a:xfrm>
          <a:prstGeom prst="rect">
            <a:avLst/>
          </a:prstGeom>
          <a:noFill/>
        </p:spPr>
        <p:txBody>
          <a:bodyPr wrap="square" rtlCol="0">
            <a:spAutoFit/>
          </a:bodyPr>
          <a:lstStyle/>
          <a:p>
            <a:pPr algn="ctr"/>
            <a:r>
              <a:rPr lang="ko-KR" altLang="en-US" sz="2400" dirty="0">
                <a:solidFill>
                  <a:srgbClr val="FF0000"/>
                </a:solidFill>
              </a:rPr>
              <a:t>들임으로써</a:t>
            </a:r>
            <a:endParaRPr lang="en-US" sz="2400" dirty="0">
              <a:solidFill>
                <a:srgbClr val="FF0000"/>
              </a:solidFill>
            </a:endParaRPr>
          </a:p>
        </p:txBody>
      </p:sp>
      <p:sp>
        <p:nvSpPr>
          <p:cNvPr id="21" name="TextBox 20">
            <a:extLst>
              <a:ext uri="{FF2B5EF4-FFF2-40B4-BE49-F238E27FC236}">
                <a16:creationId xmlns:a16="http://schemas.microsoft.com/office/drawing/2014/main" id="{43EF6210-59BF-48CE-98C0-FB14A3FF8CE2}"/>
              </a:ext>
            </a:extLst>
          </p:cNvPr>
          <p:cNvSpPr txBox="1"/>
          <p:nvPr/>
        </p:nvSpPr>
        <p:spPr>
          <a:xfrm>
            <a:off x="4411253" y="4686295"/>
            <a:ext cx="2841171" cy="461665"/>
          </a:xfrm>
          <a:prstGeom prst="rect">
            <a:avLst/>
          </a:prstGeom>
          <a:noFill/>
        </p:spPr>
        <p:txBody>
          <a:bodyPr wrap="square" rtlCol="0">
            <a:spAutoFit/>
          </a:bodyPr>
          <a:lstStyle/>
          <a:p>
            <a:pPr algn="ctr"/>
            <a:r>
              <a:rPr lang="ko-KR" altLang="en-US" sz="2400" dirty="0">
                <a:solidFill>
                  <a:srgbClr val="FF0000"/>
                </a:solidFill>
              </a:rPr>
              <a:t>영웅과 비교하면</a:t>
            </a:r>
            <a:endParaRPr lang="en-US" sz="2400" dirty="0">
              <a:solidFill>
                <a:srgbClr val="FF0000"/>
              </a:solidFill>
            </a:endParaRPr>
          </a:p>
        </p:txBody>
      </p:sp>
    </p:spTree>
    <p:extLst>
      <p:ext uri="{BB962C8B-B14F-4D97-AF65-F5344CB8AC3E}">
        <p14:creationId xmlns:p14="http://schemas.microsoft.com/office/powerpoint/2010/main" val="317952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heckerboard(across)">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heckerboard(across)">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heckerboard(across)">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82;p29">
            <a:extLst>
              <a:ext uri="{FF2B5EF4-FFF2-40B4-BE49-F238E27FC236}">
                <a16:creationId xmlns:a16="http://schemas.microsoft.com/office/drawing/2014/main" id="{1634B848-E0F0-4D62-822B-50C770D3BD97}"/>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TextBox 4">
            <a:extLst>
              <a:ext uri="{FF2B5EF4-FFF2-40B4-BE49-F238E27FC236}">
                <a16:creationId xmlns:a16="http://schemas.microsoft.com/office/drawing/2014/main" id="{961AF733-C333-497F-9285-59D03B622217}"/>
              </a:ext>
            </a:extLst>
          </p:cNvPr>
          <p:cNvSpPr txBox="1"/>
          <p:nvPr/>
        </p:nvSpPr>
        <p:spPr>
          <a:xfrm>
            <a:off x="673783" y="201211"/>
            <a:ext cx="7061201" cy="923330"/>
          </a:xfrm>
          <a:prstGeom prst="rect">
            <a:avLst/>
          </a:prstGeom>
          <a:noFill/>
        </p:spPr>
        <p:txBody>
          <a:bodyPr wrap="square" rtlCol="0">
            <a:spAutoFit/>
          </a:bodyPr>
          <a:lstStyle/>
          <a:p>
            <a:r>
              <a:rPr lang="ko-KR" altLang="en-US" sz="5400" b="1" dirty="0">
                <a:effectLst>
                  <a:outerShdw blurRad="38100" dist="38100" dir="2700000" algn="tl">
                    <a:srgbClr val="000000">
                      <a:alpha val="43137"/>
                    </a:srgbClr>
                  </a:outerShdw>
                </a:effectLst>
              </a:rPr>
              <a:t>어느 나라일까요</a:t>
            </a:r>
            <a:r>
              <a:rPr lang="en-US" altLang="ko-KR" sz="5400" b="1" dirty="0">
                <a:effectLst>
                  <a:outerShdw blurRad="38100" dist="38100" dir="2700000" algn="tl">
                    <a:srgbClr val="000000">
                      <a:alpha val="43137"/>
                    </a:srgbClr>
                  </a:outerShdw>
                </a:effectLst>
              </a:rPr>
              <a:t>?</a:t>
            </a:r>
            <a:endParaRPr lang="en-US" sz="5400" b="1" dirty="0">
              <a:effectLst>
                <a:outerShdw blurRad="38100" dist="38100" dir="2700000" algn="tl">
                  <a:srgbClr val="000000">
                    <a:alpha val="43137"/>
                  </a:srgbClr>
                </a:outerShdw>
              </a:effectLst>
            </a:endParaRPr>
          </a:p>
        </p:txBody>
      </p:sp>
      <p:sp>
        <p:nvSpPr>
          <p:cNvPr id="6" name="Rectangle 5">
            <a:extLst>
              <a:ext uri="{FF2B5EF4-FFF2-40B4-BE49-F238E27FC236}">
                <a16:creationId xmlns:a16="http://schemas.microsoft.com/office/drawing/2014/main" id="{C3E34BAD-415A-4BAE-8B2D-1018DE9ABC03}"/>
              </a:ext>
            </a:extLst>
          </p:cNvPr>
          <p:cNvSpPr/>
          <p:nvPr/>
        </p:nvSpPr>
        <p:spPr>
          <a:xfrm>
            <a:off x="9743520" y="201211"/>
            <a:ext cx="2223193" cy="99618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t>교과서 </a:t>
            </a:r>
            <a:r>
              <a:rPr lang="en-US" altLang="ko-KR" sz="3200" dirty="0"/>
              <a:t>52</a:t>
            </a:r>
            <a:r>
              <a:rPr lang="ko-KR" altLang="en-US" sz="3200" dirty="0"/>
              <a:t>쪽 읽기</a:t>
            </a:r>
            <a:endParaRPr lang="en-US" sz="3200" dirty="0"/>
          </a:p>
        </p:txBody>
      </p:sp>
      <p:sp>
        <p:nvSpPr>
          <p:cNvPr id="16" name="TextBox 15">
            <a:extLst>
              <a:ext uri="{FF2B5EF4-FFF2-40B4-BE49-F238E27FC236}">
                <a16:creationId xmlns:a16="http://schemas.microsoft.com/office/drawing/2014/main" id="{81031E57-9589-4E52-898E-79C65DFA993F}"/>
              </a:ext>
            </a:extLst>
          </p:cNvPr>
          <p:cNvSpPr txBox="1"/>
          <p:nvPr/>
        </p:nvSpPr>
        <p:spPr>
          <a:xfrm>
            <a:off x="8829102" y="5717696"/>
            <a:ext cx="1355218" cy="246221"/>
          </a:xfrm>
          <a:prstGeom prst="rect">
            <a:avLst/>
          </a:prstGeom>
          <a:noFill/>
        </p:spPr>
        <p:txBody>
          <a:bodyPr wrap="square" rtlCol="0">
            <a:spAutoFit/>
          </a:bodyPr>
          <a:lstStyle/>
          <a:p>
            <a:pPr algn="r"/>
            <a:r>
              <a:rPr lang="en-US" sz="1000" dirty="0"/>
              <a:t>©wikipedia.org</a:t>
            </a:r>
          </a:p>
        </p:txBody>
      </p:sp>
      <p:sp>
        <p:nvSpPr>
          <p:cNvPr id="3" name="Scroll: Vertical 2">
            <a:extLst>
              <a:ext uri="{FF2B5EF4-FFF2-40B4-BE49-F238E27FC236}">
                <a16:creationId xmlns:a16="http://schemas.microsoft.com/office/drawing/2014/main" id="{72404CE2-E8EA-4B70-948B-FF90FAD61A10}"/>
              </a:ext>
            </a:extLst>
          </p:cNvPr>
          <p:cNvSpPr/>
          <p:nvPr/>
        </p:nvSpPr>
        <p:spPr>
          <a:xfrm>
            <a:off x="142240" y="1124541"/>
            <a:ext cx="6146800" cy="4934618"/>
          </a:xfrm>
          <a:prstGeom prst="verticalScroll">
            <a:avLst/>
          </a:prstGeom>
        </p:spPr>
        <p:style>
          <a:lnRef idx="1">
            <a:schemeClr val="accent4"/>
          </a:lnRef>
          <a:fillRef idx="2">
            <a:schemeClr val="accent4"/>
          </a:fillRef>
          <a:effectRef idx="1">
            <a:schemeClr val="accent4"/>
          </a:effectRef>
          <a:fontRef idx="minor">
            <a:schemeClr val="dk1"/>
          </a:fontRef>
        </p:style>
        <p:txBody>
          <a:bodyPr rtlCol="0" anchor="ctr"/>
          <a:lstStyle/>
          <a:p>
            <a:pPr marL="457200" indent="-457200">
              <a:buFont typeface="Wingdings" panose="05000000000000000000" pitchFamily="2" charset="2"/>
              <a:buChar char="Ø"/>
            </a:pPr>
            <a:r>
              <a:rPr lang="ko-KR" altLang="en-US" sz="2800" dirty="0"/>
              <a:t>세계에서 일곱 번째로 큰 나라</a:t>
            </a:r>
            <a:endParaRPr lang="en-US" altLang="ko-KR" sz="2800" dirty="0"/>
          </a:p>
          <a:p>
            <a:pPr marL="457200" indent="-457200">
              <a:buFont typeface="Wingdings" panose="05000000000000000000" pitchFamily="2" charset="2"/>
              <a:buChar char="Ø"/>
            </a:pPr>
            <a:r>
              <a:rPr lang="ko-KR" altLang="en-US" sz="2800" dirty="0"/>
              <a:t>세계에서 두 번째로 인구가 많은 나라</a:t>
            </a:r>
            <a:endParaRPr lang="en-US" altLang="ko-KR" sz="2800" dirty="0"/>
          </a:p>
          <a:p>
            <a:pPr marL="457200" indent="-457200">
              <a:buFont typeface="Wingdings" panose="05000000000000000000" pitchFamily="2" charset="2"/>
              <a:buChar char="Ø"/>
            </a:pPr>
            <a:r>
              <a:rPr lang="ko-KR" altLang="en-US" sz="2800" dirty="0"/>
              <a:t>인구의 </a:t>
            </a:r>
            <a:r>
              <a:rPr lang="en-US" altLang="ko-KR" sz="2800" dirty="0"/>
              <a:t>80.5%</a:t>
            </a:r>
            <a:r>
              <a:rPr lang="ko-KR" altLang="en-US" sz="2800" dirty="0"/>
              <a:t>가 힌두교를 믿는 나라</a:t>
            </a:r>
            <a:endParaRPr lang="en-US" altLang="ko-KR" sz="2800" dirty="0"/>
          </a:p>
          <a:p>
            <a:pPr marL="457200" indent="-457200">
              <a:buFont typeface="Wingdings" panose="05000000000000000000" pitchFamily="2" charset="2"/>
              <a:buChar char="Ø"/>
            </a:pPr>
            <a:r>
              <a:rPr lang="ko-KR" altLang="en-US" sz="2800" dirty="0"/>
              <a:t>수도는 뉴델리</a:t>
            </a:r>
            <a:endParaRPr lang="en-US" altLang="ko-KR" sz="2800" dirty="0"/>
          </a:p>
          <a:p>
            <a:pPr marL="457200" indent="-457200">
              <a:buFont typeface="Wingdings" panose="05000000000000000000" pitchFamily="2" charset="2"/>
              <a:buChar char="Ø"/>
            </a:pPr>
            <a:r>
              <a:rPr lang="ko-KR" altLang="en-US" sz="2800" dirty="0"/>
              <a:t>영국의 식민지 시절 위대한 지도자는 마하트마 간디</a:t>
            </a:r>
            <a:endParaRPr lang="en-US" sz="2800" dirty="0"/>
          </a:p>
        </p:txBody>
      </p:sp>
      <p:pic>
        <p:nvPicPr>
          <p:cNvPr id="4" name="Picture 2" descr="인도 - 위키백과, 우리 모두의 백과사전">
            <a:extLst>
              <a:ext uri="{FF2B5EF4-FFF2-40B4-BE49-F238E27FC236}">
                <a16:creationId xmlns:a16="http://schemas.microsoft.com/office/drawing/2014/main" id="{72EC8BEE-AFC9-406A-BA01-ABCB37D4D8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1956" y="1000757"/>
            <a:ext cx="4963160" cy="4963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147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073195E-1E98-43AD-8DFE-7DC392FF247B}"/>
              </a:ext>
            </a:extLst>
          </p:cNvPr>
          <p:cNvSpPr/>
          <p:nvPr/>
        </p:nvSpPr>
        <p:spPr>
          <a:xfrm>
            <a:off x="621211" y="4057994"/>
            <a:ext cx="11211559" cy="1605568"/>
          </a:xfrm>
          <a:prstGeom prst="rect">
            <a:avLst/>
          </a:prstGeom>
          <a:solidFill>
            <a:schemeClr val="accent4">
              <a:lumMod val="20000"/>
              <a:lumOff val="80000"/>
            </a:schemeClr>
          </a:solidFill>
        </p:spPr>
        <p:txBody>
          <a:bodyPr wrap="square">
            <a:spAutoFit/>
          </a:bodyPr>
          <a:lstStyle/>
          <a:p>
            <a:pPr>
              <a:lnSpc>
                <a:spcPct val="120000"/>
              </a:lnSpc>
            </a:pPr>
            <a:r>
              <a:rPr lang="ko-KR" altLang="en-US" sz="2800" dirty="0">
                <a:solidFill>
                  <a:srgbClr val="221E1F"/>
                </a:solidFill>
                <a:latin typeface="DRQYER+DXNgoStd-20"/>
              </a:rPr>
              <a:t>“나의 사전에 불가능이란 단어는 없다</a:t>
            </a:r>
            <a:r>
              <a:rPr lang="en-US" altLang="ko-KR" sz="2800" dirty="0">
                <a:solidFill>
                  <a:srgbClr val="221E1F"/>
                </a:solidFill>
                <a:latin typeface="DRQYER+DXNgoStd-20"/>
              </a:rPr>
              <a:t>.” </a:t>
            </a:r>
            <a:r>
              <a:rPr lang="ko-KR" altLang="en-US" sz="2800" dirty="0">
                <a:solidFill>
                  <a:srgbClr val="221E1F"/>
                </a:solidFill>
                <a:latin typeface="DRQYER+DXNgoStd-20"/>
              </a:rPr>
              <a:t>이 말을 남긴 사람은 프랑스의 나폴레옹 보나파르트입니다</a:t>
            </a:r>
            <a:r>
              <a:rPr lang="en-US" altLang="ko-KR" sz="2800" dirty="0">
                <a:solidFill>
                  <a:srgbClr val="221E1F"/>
                </a:solidFill>
                <a:latin typeface="DRQYER+DXNgoStd-20"/>
              </a:rPr>
              <a:t>. 1789</a:t>
            </a:r>
            <a:r>
              <a:rPr lang="ko-KR" altLang="en-US" sz="2800" dirty="0">
                <a:solidFill>
                  <a:srgbClr val="221E1F"/>
                </a:solidFill>
                <a:latin typeface="DRQYER+DXNgoStd-20"/>
              </a:rPr>
              <a:t>년 프랑스 대혁명 시절 혜성같이 나타나서 불과 </a:t>
            </a:r>
            <a:r>
              <a:rPr lang="en-US" altLang="ko-KR" sz="2800" dirty="0">
                <a:solidFill>
                  <a:srgbClr val="221E1F"/>
                </a:solidFill>
                <a:latin typeface="DRQYER+DXNgoStd-20"/>
              </a:rPr>
              <a:t>15</a:t>
            </a:r>
            <a:r>
              <a:rPr lang="ko-KR" altLang="en-US" sz="2800" dirty="0">
                <a:solidFill>
                  <a:srgbClr val="221E1F"/>
                </a:solidFill>
                <a:latin typeface="DRQYER+DXNgoStd-20"/>
              </a:rPr>
              <a:t>년 만에 유럽의 역사를 바꾸어 놓았습니다</a:t>
            </a:r>
            <a:r>
              <a:rPr lang="en-US" altLang="ko-KR" sz="2800" dirty="0">
                <a:solidFill>
                  <a:srgbClr val="221E1F"/>
                </a:solidFill>
                <a:latin typeface="DRQYER+DXNgoStd-20"/>
              </a:rPr>
              <a:t>. </a:t>
            </a:r>
          </a:p>
        </p:txBody>
      </p:sp>
      <p:sp>
        <p:nvSpPr>
          <p:cNvPr id="2" name="Google Shape;182;p29">
            <a:extLst>
              <a:ext uri="{FF2B5EF4-FFF2-40B4-BE49-F238E27FC236}">
                <a16:creationId xmlns:a16="http://schemas.microsoft.com/office/drawing/2014/main" id="{4D19221E-C23E-40EF-9038-A0DC3357265C}"/>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Rectangle 3">
            <a:extLst>
              <a:ext uri="{FF2B5EF4-FFF2-40B4-BE49-F238E27FC236}">
                <a16:creationId xmlns:a16="http://schemas.microsoft.com/office/drawing/2014/main" id="{36413524-7893-4470-B590-BCBF6E5C55A4}"/>
              </a:ext>
            </a:extLst>
          </p:cNvPr>
          <p:cNvSpPr/>
          <p:nvPr/>
        </p:nvSpPr>
        <p:spPr>
          <a:xfrm>
            <a:off x="621212" y="353193"/>
            <a:ext cx="914400" cy="942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000" dirty="0"/>
              <a:t>Audio</a:t>
            </a:r>
          </a:p>
          <a:p>
            <a:pPr algn="ctr">
              <a:lnSpc>
                <a:spcPct val="80000"/>
              </a:lnSpc>
            </a:pPr>
            <a:r>
              <a:rPr lang="en-US" sz="4800" dirty="0"/>
              <a:t>14</a:t>
            </a:r>
            <a:endParaRPr lang="en-US" sz="1600" dirty="0"/>
          </a:p>
        </p:txBody>
      </p:sp>
      <p:sp>
        <p:nvSpPr>
          <p:cNvPr id="8" name="TextBox 7">
            <a:extLst>
              <a:ext uri="{FF2B5EF4-FFF2-40B4-BE49-F238E27FC236}">
                <a16:creationId xmlns:a16="http://schemas.microsoft.com/office/drawing/2014/main" id="{E449B0B4-5BB5-4A52-946B-540C6B1F3D64}"/>
              </a:ext>
            </a:extLst>
          </p:cNvPr>
          <p:cNvSpPr txBox="1"/>
          <p:nvPr/>
        </p:nvSpPr>
        <p:spPr>
          <a:xfrm>
            <a:off x="2536370" y="476972"/>
            <a:ext cx="9296400" cy="1015663"/>
          </a:xfrm>
          <a:prstGeom prst="rect">
            <a:avLst/>
          </a:prstGeom>
          <a:noFill/>
        </p:spPr>
        <p:txBody>
          <a:bodyPr wrap="square" rtlCol="0">
            <a:spAutoFit/>
          </a:bodyPr>
          <a:lstStyle/>
          <a:p>
            <a:r>
              <a:rPr lang="ko-KR" altLang="en-US" sz="3000" b="1" dirty="0"/>
              <a:t>역사적 인물에 대한 이야기를 들어 볼 거예요</a:t>
            </a:r>
            <a:r>
              <a:rPr lang="en-US" altLang="ko-KR" sz="3000" b="1" dirty="0"/>
              <a:t>. </a:t>
            </a:r>
          </a:p>
          <a:p>
            <a:r>
              <a:rPr lang="ko-KR" altLang="en-US" sz="3000" b="1" dirty="0"/>
              <a:t>주요 단어를 메모하면서 들어 보세요</a:t>
            </a:r>
            <a:r>
              <a:rPr lang="en-US" altLang="ko-KR" sz="3000" b="1" dirty="0"/>
              <a:t>.</a:t>
            </a:r>
            <a:endParaRPr lang="en-US" sz="3000" b="1" dirty="0"/>
          </a:p>
        </p:txBody>
      </p:sp>
      <p:sp>
        <p:nvSpPr>
          <p:cNvPr id="9" name="Star: 8 Points 8">
            <a:extLst>
              <a:ext uri="{FF2B5EF4-FFF2-40B4-BE49-F238E27FC236}">
                <a16:creationId xmlns:a16="http://schemas.microsoft.com/office/drawing/2014/main" id="{7B3CACA8-CAE1-4BC6-A0A9-C6DC789D320F}"/>
              </a:ext>
            </a:extLst>
          </p:cNvPr>
          <p:cNvSpPr/>
          <p:nvPr/>
        </p:nvSpPr>
        <p:spPr>
          <a:xfrm>
            <a:off x="535575" y="3096883"/>
            <a:ext cx="1392647" cy="942630"/>
          </a:xfrm>
          <a:prstGeom prst="star8">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1</a:t>
            </a:r>
          </a:p>
        </p:txBody>
      </p:sp>
      <p:sp>
        <p:nvSpPr>
          <p:cNvPr id="10" name="Oval 9">
            <a:extLst>
              <a:ext uri="{FF2B5EF4-FFF2-40B4-BE49-F238E27FC236}">
                <a16:creationId xmlns:a16="http://schemas.microsoft.com/office/drawing/2014/main" id="{19B78CF6-1840-4ADB-A331-317C0A615310}"/>
              </a:ext>
            </a:extLst>
          </p:cNvPr>
          <p:cNvSpPr/>
          <p:nvPr/>
        </p:nvSpPr>
        <p:spPr>
          <a:xfrm>
            <a:off x="9209314" y="1368856"/>
            <a:ext cx="2623457" cy="15267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t>교과서 </a:t>
            </a:r>
            <a:r>
              <a:rPr lang="en-US" altLang="ko-KR" sz="3200" dirty="0"/>
              <a:t>53</a:t>
            </a:r>
            <a:r>
              <a:rPr lang="ko-KR" altLang="en-US" sz="3200" dirty="0"/>
              <a:t>쪽</a:t>
            </a:r>
            <a:endParaRPr lang="en-US" sz="3200" dirty="0"/>
          </a:p>
        </p:txBody>
      </p:sp>
      <p:sp>
        <p:nvSpPr>
          <p:cNvPr id="5" name="TextBox 4">
            <a:extLst>
              <a:ext uri="{FF2B5EF4-FFF2-40B4-BE49-F238E27FC236}">
                <a16:creationId xmlns:a16="http://schemas.microsoft.com/office/drawing/2014/main" id="{B76AE3EB-CEBD-4CA3-9EE8-31BB44483972}"/>
              </a:ext>
            </a:extLst>
          </p:cNvPr>
          <p:cNvSpPr txBox="1"/>
          <p:nvPr/>
        </p:nvSpPr>
        <p:spPr>
          <a:xfrm>
            <a:off x="621212" y="1621790"/>
            <a:ext cx="5474788" cy="584775"/>
          </a:xfrm>
          <a:prstGeom prst="rect">
            <a:avLst/>
          </a:prstGeom>
          <a:solidFill>
            <a:schemeClr val="accent5">
              <a:lumMod val="40000"/>
              <a:lumOff val="60000"/>
            </a:schemeClr>
          </a:solidFill>
        </p:spPr>
        <p:txBody>
          <a:bodyPr wrap="square" rtlCol="0">
            <a:spAutoFit/>
          </a:bodyPr>
          <a:lstStyle/>
          <a:p>
            <a:r>
              <a:rPr lang="ko-KR" altLang="en-US" sz="3200" b="1" dirty="0"/>
              <a:t>듣기 지문 읽기</a:t>
            </a:r>
            <a:endParaRPr lang="en-US" sz="3200" b="1" dirty="0"/>
          </a:p>
        </p:txBody>
      </p:sp>
      <p:pic>
        <p:nvPicPr>
          <p:cNvPr id="7" name="013 (1)">
            <a:hlinkClick r:id="" action="ppaction://media"/>
            <a:extLst>
              <a:ext uri="{FF2B5EF4-FFF2-40B4-BE49-F238E27FC236}">
                <a16:creationId xmlns:a16="http://schemas.microsoft.com/office/drawing/2014/main" id="{6C147363-BE42-4D8F-A2E8-40EC9104CC6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55159" y="353193"/>
            <a:ext cx="942631" cy="942631"/>
          </a:xfrm>
          <a:prstGeom prst="rect">
            <a:avLst/>
          </a:prstGeom>
        </p:spPr>
      </p:pic>
    </p:spTree>
    <p:extLst>
      <p:ext uri="{BB962C8B-B14F-4D97-AF65-F5344CB8AC3E}">
        <p14:creationId xmlns:p14="http://schemas.microsoft.com/office/powerpoint/2010/main" val="2508706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056"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7"/>
                </p:tgtEl>
              </p:cMediaNode>
            </p:audio>
          </p:childTnLst>
        </p:cTn>
      </p:par>
    </p:tnLst>
    <p:bldLst>
      <p:bldP spid="3" grpId="0" animBg="1"/>
      <p:bldP spid="9"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4333A7-F46B-4CE2-9FC7-525BFD9041FA}"/>
              </a:ext>
            </a:extLst>
          </p:cNvPr>
          <p:cNvSpPr/>
          <p:nvPr/>
        </p:nvSpPr>
        <p:spPr>
          <a:xfrm>
            <a:off x="616204" y="1482186"/>
            <a:ext cx="11239098" cy="4190891"/>
          </a:xfrm>
          <a:prstGeom prst="rect">
            <a:avLst/>
          </a:prstGeom>
          <a:solidFill>
            <a:schemeClr val="accent6">
              <a:lumMod val="20000"/>
              <a:lumOff val="80000"/>
            </a:schemeClr>
          </a:solidFill>
        </p:spPr>
        <p:txBody>
          <a:bodyPr wrap="square">
            <a:spAutoFit/>
          </a:bodyPr>
          <a:lstStyle/>
          <a:p>
            <a:pPr>
              <a:lnSpc>
                <a:spcPct val="120000"/>
              </a:lnSpc>
            </a:pPr>
            <a:r>
              <a:rPr lang="ko-KR" altLang="en-US" sz="2800" dirty="0">
                <a:solidFill>
                  <a:srgbClr val="221E1F"/>
                </a:solidFill>
                <a:latin typeface="DRQYER+DXNgoStd-20"/>
              </a:rPr>
              <a:t>나폴레옹에 관해 잘 알려진 이야기는 나폴레옹은 키가 작았다는 것입니다</a:t>
            </a:r>
            <a:r>
              <a:rPr lang="en-US" altLang="ko-KR" sz="2800" dirty="0">
                <a:solidFill>
                  <a:srgbClr val="221E1F"/>
                </a:solidFill>
                <a:latin typeface="DRQYER+DXNgoStd-20"/>
              </a:rPr>
              <a:t>. </a:t>
            </a:r>
            <a:r>
              <a:rPr lang="ko-KR" altLang="en-US" sz="2800" dirty="0">
                <a:solidFill>
                  <a:srgbClr val="221E1F"/>
                </a:solidFill>
                <a:latin typeface="DRQYER+DXNgoStd-20"/>
              </a:rPr>
              <a:t>그런데 말입니다</a:t>
            </a:r>
            <a:r>
              <a:rPr lang="en-US" altLang="ko-KR" sz="2800" dirty="0">
                <a:solidFill>
                  <a:srgbClr val="221E1F"/>
                </a:solidFill>
                <a:latin typeface="DRQYER+DXNgoStd-20"/>
              </a:rPr>
              <a:t>. </a:t>
            </a:r>
            <a:r>
              <a:rPr lang="ko-KR" altLang="en-US" sz="2800" dirty="0">
                <a:solidFill>
                  <a:srgbClr val="221E1F"/>
                </a:solidFill>
                <a:latin typeface="DRQYER+DXNgoStd-20"/>
              </a:rPr>
              <a:t>진짜 그랬을까요</a:t>
            </a:r>
            <a:r>
              <a:rPr lang="en-US" altLang="ko-KR" sz="2800" dirty="0">
                <a:solidFill>
                  <a:srgbClr val="221E1F"/>
                </a:solidFill>
                <a:latin typeface="DRQYER+DXNgoStd-20"/>
              </a:rPr>
              <a:t>? </a:t>
            </a:r>
            <a:r>
              <a:rPr lang="ko-KR" altLang="en-US" sz="2800" dirty="0">
                <a:solidFill>
                  <a:srgbClr val="221E1F"/>
                </a:solidFill>
                <a:latin typeface="DRQYER+DXNgoStd-20"/>
              </a:rPr>
              <a:t>사실은 아니라고 하는데요</a:t>
            </a:r>
            <a:r>
              <a:rPr lang="en-US" altLang="ko-KR" sz="2800" dirty="0">
                <a:solidFill>
                  <a:srgbClr val="221E1F"/>
                </a:solidFill>
                <a:latin typeface="DRQYER+DXNgoStd-20"/>
              </a:rPr>
              <a:t>. </a:t>
            </a:r>
            <a:r>
              <a:rPr lang="ko-KR" altLang="en-US" sz="2800" dirty="0">
                <a:solidFill>
                  <a:srgbClr val="221E1F"/>
                </a:solidFill>
                <a:latin typeface="DRQYER+DXNgoStd-20"/>
              </a:rPr>
              <a:t>나폴레옹의 키는 </a:t>
            </a:r>
            <a:r>
              <a:rPr lang="en-US" altLang="ko-KR" sz="2800" dirty="0">
                <a:solidFill>
                  <a:srgbClr val="221E1F"/>
                </a:solidFill>
                <a:latin typeface="DRQYER+DXNgoStd-20"/>
              </a:rPr>
              <a:t>167cm </a:t>
            </a:r>
            <a:r>
              <a:rPr lang="ko-KR" altLang="en-US" sz="2800" dirty="0">
                <a:solidFill>
                  <a:srgbClr val="221E1F"/>
                </a:solidFill>
                <a:latin typeface="DRQYER+DXNgoStd-20"/>
              </a:rPr>
              <a:t>정도였다고 합니다</a:t>
            </a:r>
            <a:r>
              <a:rPr lang="en-US" altLang="ko-KR" sz="2800" dirty="0">
                <a:solidFill>
                  <a:srgbClr val="221E1F"/>
                </a:solidFill>
                <a:latin typeface="DRQYER+DXNgoStd-20"/>
              </a:rPr>
              <a:t>. </a:t>
            </a:r>
            <a:r>
              <a:rPr lang="ko-KR" altLang="en-US" sz="2800" dirty="0">
                <a:solidFill>
                  <a:srgbClr val="221E1F"/>
                </a:solidFill>
                <a:latin typeface="DRQYER+DXNgoStd-20"/>
              </a:rPr>
              <a:t>당시 프랑스 성인 남성의 평균 키가 </a:t>
            </a:r>
            <a:r>
              <a:rPr lang="en-US" altLang="ko-KR" sz="2800" dirty="0">
                <a:solidFill>
                  <a:srgbClr val="221E1F"/>
                </a:solidFill>
                <a:latin typeface="DRQYER+DXNgoStd-20"/>
              </a:rPr>
              <a:t>164cm</a:t>
            </a:r>
            <a:r>
              <a:rPr lang="ko-KR" altLang="en-US" sz="2800" dirty="0">
                <a:solidFill>
                  <a:srgbClr val="221E1F"/>
                </a:solidFill>
                <a:latin typeface="DRQYER+DXNgoStd-20"/>
              </a:rPr>
              <a:t>였으니 나폴레옹은 평균보다 더 컸던 셈이지요</a:t>
            </a:r>
            <a:r>
              <a:rPr lang="en-US" altLang="ko-KR" sz="2800" dirty="0">
                <a:solidFill>
                  <a:srgbClr val="221E1F"/>
                </a:solidFill>
                <a:latin typeface="DRQYER+DXNgoStd-20"/>
              </a:rPr>
              <a:t>. 2009</a:t>
            </a:r>
            <a:r>
              <a:rPr lang="ko-KR" altLang="en-US" sz="2800" dirty="0">
                <a:solidFill>
                  <a:srgbClr val="221E1F"/>
                </a:solidFill>
                <a:latin typeface="DRQYER+DXNgoStd-20"/>
              </a:rPr>
              <a:t>년 영국의 한 인터넷 신문에서는 ‘우리가 학교에서 배우는 </a:t>
            </a:r>
            <a:r>
              <a:rPr lang="en-US" altLang="ko-KR" sz="2800" dirty="0">
                <a:solidFill>
                  <a:srgbClr val="221E1F"/>
                </a:solidFill>
                <a:latin typeface="DRQYER+DXNgoStd-20"/>
              </a:rPr>
              <a:t>10</a:t>
            </a:r>
            <a:r>
              <a:rPr lang="ko-KR" altLang="en-US" sz="2800" dirty="0">
                <a:solidFill>
                  <a:srgbClr val="221E1F"/>
                </a:solidFill>
                <a:latin typeface="DRQYER+DXNgoStd-20"/>
              </a:rPr>
              <a:t>가지 오해’라는 기사에서 나폴레옹의 실제 키는 </a:t>
            </a:r>
            <a:r>
              <a:rPr lang="en-US" altLang="ko-KR" sz="2800" dirty="0">
                <a:solidFill>
                  <a:srgbClr val="221E1F"/>
                </a:solidFill>
                <a:latin typeface="DRQYER+DXNgoStd-20"/>
              </a:rPr>
              <a:t>18~19</a:t>
            </a:r>
            <a:r>
              <a:rPr lang="ko-KR" altLang="en-US" sz="2800" dirty="0">
                <a:solidFill>
                  <a:srgbClr val="221E1F"/>
                </a:solidFill>
                <a:latin typeface="DRQYER+DXNgoStd-20"/>
              </a:rPr>
              <a:t>세기 성인의 평균 키였다고 소개하고 있습니다</a:t>
            </a:r>
            <a:r>
              <a:rPr lang="en-US" altLang="ko-KR" sz="2800" dirty="0">
                <a:solidFill>
                  <a:srgbClr val="221E1F"/>
                </a:solidFill>
                <a:latin typeface="DRQYER+DXNgoStd-20"/>
              </a:rPr>
              <a:t>. </a:t>
            </a:r>
            <a:r>
              <a:rPr lang="ko-KR" altLang="en-US" sz="2800" dirty="0">
                <a:solidFill>
                  <a:srgbClr val="221E1F"/>
                </a:solidFill>
                <a:latin typeface="DRQYER+DXNgoStd-20"/>
              </a:rPr>
              <a:t>이것을 봐도 우리가 그동안 알고 있었던</a:t>
            </a:r>
            <a:r>
              <a:rPr lang="en-US" altLang="ko-KR" sz="2800" dirty="0">
                <a:solidFill>
                  <a:srgbClr val="221E1F"/>
                </a:solidFill>
                <a:latin typeface="DRQYER+DXNgoStd-20"/>
              </a:rPr>
              <a:t>, ‘</a:t>
            </a:r>
            <a:r>
              <a:rPr lang="ko-KR" altLang="en-US" sz="2800" dirty="0">
                <a:solidFill>
                  <a:srgbClr val="221E1F"/>
                </a:solidFill>
                <a:latin typeface="DRQYER+DXNgoStd-20"/>
              </a:rPr>
              <a:t>나폴레옹은 땅꼬마였다’는 말은 사실이 아닌 것 같습니다</a:t>
            </a:r>
            <a:r>
              <a:rPr lang="en-US" altLang="ko-KR" sz="2800" dirty="0">
                <a:solidFill>
                  <a:srgbClr val="221E1F"/>
                </a:solidFill>
                <a:latin typeface="DRQYER+DXNgoStd-20"/>
              </a:rPr>
              <a:t>.</a:t>
            </a:r>
          </a:p>
        </p:txBody>
      </p:sp>
      <p:sp>
        <p:nvSpPr>
          <p:cNvPr id="12" name="Google Shape;182;p29">
            <a:extLst>
              <a:ext uri="{FF2B5EF4-FFF2-40B4-BE49-F238E27FC236}">
                <a16:creationId xmlns:a16="http://schemas.microsoft.com/office/drawing/2014/main" id="{697D6C67-9D56-4182-9201-7EA7D6F9B31F}"/>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Star: 8 Points 7">
            <a:extLst>
              <a:ext uri="{FF2B5EF4-FFF2-40B4-BE49-F238E27FC236}">
                <a16:creationId xmlns:a16="http://schemas.microsoft.com/office/drawing/2014/main" id="{BC8D08E9-0EFF-45FE-A603-61E0B2FE2556}"/>
              </a:ext>
            </a:extLst>
          </p:cNvPr>
          <p:cNvSpPr/>
          <p:nvPr/>
        </p:nvSpPr>
        <p:spPr>
          <a:xfrm>
            <a:off x="616204" y="516707"/>
            <a:ext cx="1392647" cy="942630"/>
          </a:xfrm>
          <a:prstGeom prst="star8">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2</a:t>
            </a:r>
          </a:p>
        </p:txBody>
      </p:sp>
    </p:spTree>
    <p:extLst>
      <p:ext uri="{BB962C8B-B14F-4D97-AF65-F5344CB8AC3E}">
        <p14:creationId xmlns:p14="http://schemas.microsoft.com/office/powerpoint/2010/main" val="3324270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45D857D-5014-4912-A828-DE48EF476913}"/>
              </a:ext>
            </a:extLst>
          </p:cNvPr>
          <p:cNvSpPr/>
          <p:nvPr/>
        </p:nvSpPr>
        <p:spPr>
          <a:xfrm>
            <a:off x="616203" y="1110876"/>
            <a:ext cx="11175303" cy="2639697"/>
          </a:xfrm>
          <a:prstGeom prst="rect">
            <a:avLst/>
          </a:prstGeom>
          <a:solidFill>
            <a:schemeClr val="accent2">
              <a:lumMod val="20000"/>
              <a:lumOff val="80000"/>
            </a:schemeClr>
          </a:solidFill>
        </p:spPr>
        <p:txBody>
          <a:bodyPr wrap="square">
            <a:spAutoFit/>
          </a:bodyPr>
          <a:lstStyle/>
          <a:p>
            <a:pPr>
              <a:lnSpc>
                <a:spcPct val="120000"/>
              </a:lnSpc>
            </a:pPr>
            <a:r>
              <a:rPr lang="ko-KR" altLang="en-US" sz="2800" dirty="0">
                <a:solidFill>
                  <a:srgbClr val="221E1F"/>
                </a:solidFill>
                <a:latin typeface="DRQYER+DXNgoStd-20"/>
              </a:rPr>
              <a:t>키는 작은 편은 아니었지만 나폴레옹의 체격은 빈약한 편이었다고 합니다</a:t>
            </a:r>
            <a:r>
              <a:rPr lang="en-US" altLang="ko-KR" sz="2800" dirty="0">
                <a:solidFill>
                  <a:srgbClr val="221E1F"/>
                </a:solidFill>
                <a:latin typeface="DRQYER+DXNgoStd-20"/>
              </a:rPr>
              <a:t>. </a:t>
            </a:r>
            <a:r>
              <a:rPr lang="ko-KR" altLang="en-US" sz="2800" dirty="0">
                <a:solidFill>
                  <a:srgbClr val="221E1F"/>
                </a:solidFill>
                <a:latin typeface="DRQYER+DXNgoStd-20"/>
              </a:rPr>
              <a:t>그 시대 군인들의 평균 체격보다는 작은 편이었다고 하네요</a:t>
            </a:r>
            <a:r>
              <a:rPr lang="en-US" altLang="ko-KR" sz="2800" dirty="0">
                <a:solidFill>
                  <a:srgbClr val="221E1F"/>
                </a:solidFill>
                <a:latin typeface="DRQYER+DXNgoStd-20"/>
              </a:rPr>
              <a:t>. </a:t>
            </a:r>
            <a:r>
              <a:rPr lang="ko-KR" altLang="en-US" sz="2800" dirty="0">
                <a:solidFill>
                  <a:srgbClr val="221E1F"/>
                </a:solidFill>
                <a:latin typeface="DRQYER+DXNgoStd-20"/>
              </a:rPr>
              <a:t>어때요</a:t>
            </a:r>
            <a:r>
              <a:rPr lang="en-US" altLang="ko-KR" sz="2800" dirty="0">
                <a:solidFill>
                  <a:srgbClr val="221E1F"/>
                </a:solidFill>
                <a:latin typeface="DRQYER+DXNgoStd-20"/>
              </a:rPr>
              <a:t>? </a:t>
            </a:r>
            <a:r>
              <a:rPr lang="ko-KR" altLang="en-US" sz="2800" dirty="0">
                <a:solidFill>
                  <a:srgbClr val="221E1F"/>
                </a:solidFill>
                <a:latin typeface="DRQYER+DXNgoStd-20"/>
              </a:rPr>
              <a:t>지금까지 머릿속에 그려 오던 나폴레옹의 모습과 많이 다르지요</a:t>
            </a:r>
            <a:r>
              <a:rPr lang="en-US" altLang="ko-KR" sz="2800" dirty="0">
                <a:solidFill>
                  <a:srgbClr val="221E1F"/>
                </a:solidFill>
                <a:latin typeface="DRQYER+DXNgoStd-20"/>
              </a:rPr>
              <a:t>? </a:t>
            </a:r>
            <a:r>
              <a:rPr lang="ko-KR" altLang="en-US" sz="2800" dirty="0">
                <a:solidFill>
                  <a:srgbClr val="221E1F"/>
                </a:solidFill>
                <a:latin typeface="DRQYER+DXNgoStd-20"/>
              </a:rPr>
              <a:t>이처럼 역사적 인물에 대해 우리가 알던 것과 실제는 다른 점이 있다는 것</a:t>
            </a:r>
            <a:r>
              <a:rPr lang="en-US" altLang="ko-KR" sz="2800" dirty="0">
                <a:solidFill>
                  <a:srgbClr val="221E1F"/>
                </a:solidFill>
                <a:latin typeface="DRQYER+DXNgoStd-20"/>
              </a:rPr>
              <a:t>, </a:t>
            </a:r>
            <a:r>
              <a:rPr lang="ko-KR" altLang="en-US" sz="2800" dirty="0">
                <a:solidFill>
                  <a:srgbClr val="221E1F"/>
                </a:solidFill>
                <a:latin typeface="DRQYER+DXNgoStd-20"/>
              </a:rPr>
              <a:t>잊지 마세요</a:t>
            </a:r>
            <a:r>
              <a:rPr lang="en-US" altLang="ko-KR" sz="2800" dirty="0">
                <a:solidFill>
                  <a:srgbClr val="221E1F"/>
                </a:solidFill>
                <a:latin typeface="DRQYER+DXNgoStd-20"/>
              </a:rPr>
              <a:t>.</a:t>
            </a:r>
            <a:endParaRPr lang="en-US" sz="2800" dirty="0"/>
          </a:p>
        </p:txBody>
      </p:sp>
      <p:sp>
        <p:nvSpPr>
          <p:cNvPr id="2" name="Google Shape;182;p29">
            <a:extLst>
              <a:ext uri="{FF2B5EF4-FFF2-40B4-BE49-F238E27FC236}">
                <a16:creationId xmlns:a16="http://schemas.microsoft.com/office/drawing/2014/main" id="{4D19221E-C23E-40EF-9038-A0DC3357265C}"/>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TextBox 5">
            <a:extLst>
              <a:ext uri="{FF2B5EF4-FFF2-40B4-BE49-F238E27FC236}">
                <a16:creationId xmlns:a16="http://schemas.microsoft.com/office/drawing/2014/main" id="{781EE358-374C-4F12-BC4D-A7B94377A57D}"/>
              </a:ext>
            </a:extLst>
          </p:cNvPr>
          <p:cNvSpPr txBox="1"/>
          <p:nvPr/>
        </p:nvSpPr>
        <p:spPr>
          <a:xfrm>
            <a:off x="2525486" y="5151627"/>
            <a:ext cx="9579428" cy="1015663"/>
          </a:xfrm>
          <a:prstGeom prst="rect">
            <a:avLst/>
          </a:prstGeom>
          <a:noFill/>
        </p:spPr>
        <p:txBody>
          <a:bodyPr wrap="square" rtlCol="0">
            <a:spAutoFit/>
          </a:bodyPr>
          <a:lstStyle/>
          <a:p>
            <a:r>
              <a:rPr lang="ko-KR" altLang="en-US" sz="3000" b="1" dirty="0"/>
              <a:t>오디오를 다시 한 번 들으면서 교과서 </a:t>
            </a:r>
            <a:r>
              <a:rPr lang="en-US" altLang="ko-KR" sz="3000" b="1" dirty="0"/>
              <a:t>53</a:t>
            </a:r>
            <a:r>
              <a:rPr lang="ko-KR" altLang="en-US" sz="3000" b="1" dirty="0"/>
              <a:t>쪽 연습문제를 마무리해 봅시다</a:t>
            </a:r>
            <a:r>
              <a:rPr lang="en-US" altLang="ko-KR" sz="3000" b="1" dirty="0"/>
              <a:t>.</a:t>
            </a:r>
            <a:endParaRPr lang="en-US" sz="3000" b="1" dirty="0"/>
          </a:p>
        </p:txBody>
      </p:sp>
      <p:sp>
        <p:nvSpPr>
          <p:cNvPr id="10" name="Rectangle 9">
            <a:extLst>
              <a:ext uri="{FF2B5EF4-FFF2-40B4-BE49-F238E27FC236}">
                <a16:creationId xmlns:a16="http://schemas.microsoft.com/office/drawing/2014/main" id="{3D976F37-B686-4783-9203-DD210AD5B23C}"/>
              </a:ext>
            </a:extLst>
          </p:cNvPr>
          <p:cNvSpPr/>
          <p:nvPr/>
        </p:nvSpPr>
        <p:spPr>
          <a:xfrm>
            <a:off x="646684" y="5133265"/>
            <a:ext cx="914400" cy="9426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000" dirty="0"/>
              <a:t>Audio</a:t>
            </a:r>
          </a:p>
          <a:p>
            <a:pPr algn="ctr">
              <a:lnSpc>
                <a:spcPct val="80000"/>
              </a:lnSpc>
            </a:pPr>
            <a:r>
              <a:rPr lang="en-US" sz="4800" dirty="0"/>
              <a:t>14</a:t>
            </a:r>
            <a:endParaRPr lang="en-US" sz="1600" dirty="0"/>
          </a:p>
        </p:txBody>
      </p:sp>
      <p:sp>
        <p:nvSpPr>
          <p:cNvPr id="8" name="Star: 8 Points 7">
            <a:extLst>
              <a:ext uri="{FF2B5EF4-FFF2-40B4-BE49-F238E27FC236}">
                <a16:creationId xmlns:a16="http://schemas.microsoft.com/office/drawing/2014/main" id="{BC8D08E9-0EFF-45FE-A603-61E0B2FE2556}"/>
              </a:ext>
            </a:extLst>
          </p:cNvPr>
          <p:cNvSpPr/>
          <p:nvPr/>
        </p:nvSpPr>
        <p:spPr>
          <a:xfrm>
            <a:off x="616204" y="156896"/>
            <a:ext cx="1392647" cy="942630"/>
          </a:xfrm>
          <a:prstGeom prst="star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b="1" dirty="0"/>
              <a:t>3</a:t>
            </a:r>
          </a:p>
        </p:txBody>
      </p:sp>
      <p:pic>
        <p:nvPicPr>
          <p:cNvPr id="11" name="013 (1)">
            <a:hlinkClick r:id="" action="ppaction://media"/>
            <a:extLst>
              <a:ext uri="{FF2B5EF4-FFF2-40B4-BE49-F238E27FC236}">
                <a16:creationId xmlns:a16="http://schemas.microsoft.com/office/drawing/2014/main" id="{107FD8FB-17A3-4E3D-A85A-82AC01F7752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82350" y="5133264"/>
            <a:ext cx="942631" cy="942631"/>
          </a:xfrm>
          <a:prstGeom prst="rect">
            <a:avLst/>
          </a:prstGeom>
        </p:spPr>
      </p:pic>
    </p:spTree>
    <p:extLst>
      <p:ext uri="{BB962C8B-B14F-4D97-AF65-F5344CB8AC3E}">
        <p14:creationId xmlns:p14="http://schemas.microsoft.com/office/powerpoint/2010/main" val="347458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3105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1"/>
                </p:tgtEl>
              </p:cMediaNode>
            </p:audio>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82;p29">
            <a:extLst>
              <a:ext uri="{FF2B5EF4-FFF2-40B4-BE49-F238E27FC236}">
                <a16:creationId xmlns:a16="http://schemas.microsoft.com/office/drawing/2014/main" id="{4D19221E-C23E-40EF-9038-A0DC3357265C}"/>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Scroll: Vertical 3">
            <a:extLst>
              <a:ext uri="{FF2B5EF4-FFF2-40B4-BE49-F238E27FC236}">
                <a16:creationId xmlns:a16="http://schemas.microsoft.com/office/drawing/2014/main" id="{EEFCACDA-B971-4081-AC5C-C563B5364679}"/>
              </a:ext>
            </a:extLst>
          </p:cNvPr>
          <p:cNvSpPr/>
          <p:nvPr/>
        </p:nvSpPr>
        <p:spPr>
          <a:xfrm>
            <a:off x="22598" y="182879"/>
            <a:ext cx="2514600" cy="4793331"/>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3200" dirty="0"/>
              <a:t>우리가 잘못 알고 있는 </a:t>
            </a:r>
            <a:endParaRPr lang="en-US" altLang="ko-KR" sz="3200" dirty="0"/>
          </a:p>
          <a:p>
            <a:pPr algn="ctr"/>
            <a:endParaRPr lang="en-US" altLang="ko-KR" sz="1200" dirty="0"/>
          </a:p>
          <a:p>
            <a:pPr algn="ctr"/>
            <a:r>
              <a:rPr lang="ko-KR" altLang="en-US" sz="3200" dirty="0"/>
              <a:t>역사적 사실 </a:t>
            </a:r>
            <a:endParaRPr lang="en-US" altLang="ko-KR" sz="3200" dirty="0"/>
          </a:p>
          <a:p>
            <a:pPr algn="ctr"/>
            <a:r>
              <a:rPr lang="ko-KR" altLang="en-US" sz="3200" dirty="0"/>
              <a:t>세 가지</a:t>
            </a:r>
            <a:endParaRPr lang="en-US" altLang="ko-KR" sz="3200" dirty="0"/>
          </a:p>
          <a:p>
            <a:pPr algn="ctr"/>
            <a:endParaRPr lang="en-US" altLang="ko-KR" sz="3200" dirty="0"/>
          </a:p>
        </p:txBody>
      </p:sp>
      <p:pic>
        <p:nvPicPr>
          <p:cNvPr id="6" name="Online Media 5" title="￫ﾌﾀ￫ﾶﾀ￫ﾶﾄ￬ﾝﾘ ￪ﾵﾭ￫ﾯﾼ￫ﾓﾤ￬ﾝﾴ ￬ﾞﾘ￫ﾪﾻ￬ﾕﾌ￪ﾳﾠ￬ﾞﾈ￫ﾋﾤ￫ﾊﾔ ￬ﾂﾬ￬ﾋﾤ TOP3">
            <a:hlinkClick r:id="" action="ppaction://media"/>
            <a:extLst>
              <a:ext uri="{FF2B5EF4-FFF2-40B4-BE49-F238E27FC236}">
                <a16:creationId xmlns:a16="http://schemas.microsoft.com/office/drawing/2014/main" id="{6936C37A-811B-4B10-9D49-D3F2D5F143F3}"/>
              </a:ext>
            </a:extLst>
          </p:cNvPr>
          <p:cNvPicPr>
            <a:picLocks noRot="1" noChangeAspect="1"/>
          </p:cNvPicPr>
          <p:nvPr>
            <a:videoFile r:link="rId1"/>
          </p:nvPr>
        </p:nvPicPr>
        <p:blipFill>
          <a:blip r:embed="rId3"/>
          <a:stretch>
            <a:fillRect/>
          </a:stretch>
        </p:blipFill>
        <p:spPr>
          <a:xfrm>
            <a:off x="2371060" y="589216"/>
            <a:ext cx="9610416" cy="54058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BF6D6E8D-BD3A-4E63-A0B2-82A42A59B960}"/>
              </a:ext>
            </a:extLst>
          </p:cNvPr>
          <p:cNvSpPr/>
          <p:nvPr/>
        </p:nvSpPr>
        <p:spPr>
          <a:xfrm>
            <a:off x="509576" y="5164078"/>
            <a:ext cx="1840218" cy="830997"/>
          </a:xfrm>
          <a:prstGeom prst="rect">
            <a:avLst/>
          </a:prstGeom>
        </p:spPr>
        <p:txBody>
          <a:bodyPr wrap="square">
            <a:spAutoFit/>
          </a:bodyPr>
          <a:lstStyle/>
          <a:p>
            <a:pPr algn="r"/>
            <a:r>
              <a:rPr lang="en-US" sz="1600" dirty="0">
                <a:hlinkClick r:id="rId4"/>
              </a:rPr>
              <a:t>https://www.youtube.com/watch?v=GfhIAKDSnM4</a:t>
            </a:r>
            <a:endParaRPr lang="en-US" sz="1600" dirty="0"/>
          </a:p>
        </p:txBody>
      </p:sp>
    </p:spTree>
    <p:extLst>
      <p:ext uri="{BB962C8B-B14F-4D97-AF65-F5344CB8AC3E}">
        <p14:creationId xmlns:p14="http://schemas.microsoft.com/office/powerpoint/2010/main" val="91629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8" name="Rectangle 7">
            <a:extLst>
              <a:ext uri="{FF2B5EF4-FFF2-40B4-BE49-F238E27FC236}">
                <a16:creationId xmlns:a16="http://schemas.microsoft.com/office/drawing/2014/main" id="{D047617C-959F-4DC0-A185-6BDEAC5BBB6C}"/>
              </a:ext>
            </a:extLst>
          </p:cNvPr>
          <p:cNvSpPr/>
          <p:nvPr/>
        </p:nvSpPr>
        <p:spPr>
          <a:xfrm>
            <a:off x="7975600" y="1"/>
            <a:ext cx="4216400" cy="1087120"/>
          </a:xfrm>
          <a:prstGeom prst="rect">
            <a:avLst/>
          </a:prstGeom>
          <a:solidFill>
            <a:srgbClr val="FFFF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800" b="1" dirty="0">
                <a:solidFill>
                  <a:schemeClr val="tx1"/>
                </a:solidFill>
              </a:rPr>
              <a:t>Unit </a:t>
            </a:r>
            <a:r>
              <a:rPr lang="en-US" sz="7200" b="1" dirty="0">
                <a:solidFill>
                  <a:schemeClr val="tx1"/>
                </a:solidFill>
              </a:rPr>
              <a:t>05</a:t>
            </a:r>
            <a:endParaRPr lang="en-US" sz="4800" b="1" dirty="0">
              <a:solidFill>
                <a:schemeClr val="tx1"/>
              </a:solidFill>
            </a:endParaRPr>
          </a:p>
        </p:txBody>
      </p:sp>
      <p:sp>
        <p:nvSpPr>
          <p:cNvPr id="6" name="Title 1">
            <a:extLst>
              <a:ext uri="{FF2B5EF4-FFF2-40B4-BE49-F238E27FC236}">
                <a16:creationId xmlns:a16="http://schemas.microsoft.com/office/drawing/2014/main" id="{27FB4DDC-5D8A-43C3-8321-929C31B6A4CE}"/>
              </a:ext>
            </a:extLst>
          </p:cNvPr>
          <p:cNvSpPr txBox="1">
            <a:spLocks/>
          </p:cNvSpPr>
          <p:nvPr/>
        </p:nvSpPr>
        <p:spPr>
          <a:xfrm>
            <a:off x="8010619" y="1283196"/>
            <a:ext cx="4181377" cy="168860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ko-KR" altLang="en-US" sz="9600" b="1" kern="0" dirty="0">
                <a:latin typeface="+mj-lt"/>
                <a:ea typeface="Malgun Gothic" panose="020B0503020000020004" pitchFamily="34" charset="-127"/>
              </a:rPr>
              <a:t>복습 </a:t>
            </a:r>
            <a:r>
              <a:rPr lang="en-US" altLang="ko-KR" sz="9600" b="1" kern="0" dirty="0">
                <a:latin typeface="+mj-lt"/>
                <a:ea typeface="Malgun Gothic" panose="020B0503020000020004" pitchFamily="34" charset="-127"/>
              </a:rPr>
              <a:t>1</a:t>
            </a:r>
            <a:endParaRPr lang="en-US" sz="7200" b="1" kern="0" dirty="0">
              <a:latin typeface="+mj-lt"/>
              <a:ea typeface="Malgun Gothic" panose="020B0503020000020004" pitchFamily="34" charset="-127"/>
            </a:endParaRPr>
          </a:p>
        </p:txBody>
      </p:sp>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aphicFrame>
        <p:nvGraphicFramePr>
          <p:cNvPr id="26" name="Table 26">
            <a:extLst>
              <a:ext uri="{FF2B5EF4-FFF2-40B4-BE49-F238E27FC236}">
                <a16:creationId xmlns:a16="http://schemas.microsoft.com/office/drawing/2014/main" id="{C5350FD9-6D2F-4493-B00D-84F4259AA511}"/>
              </a:ext>
            </a:extLst>
          </p:cNvPr>
          <p:cNvGraphicFramePr>
            <a:graphicFrameLocks noGrp="1"/>
          </p:cNvGraphicFramePr>
          <p:nvPr>
            <p:extLst>
              <p:ext uri="{D42A27DB-BD31-4B8C-83A1-F6EECF244321}">
                <p14:modId xmlns:p14="http://schemas.microsoft.com/office/powerpoint/2010/main" val="3690985959"/>
              </p:ext>
            </p:extLst>
          </p:nvPr>
        </p:nvGraphicFramePr>
        <p:xfrm>
          <a:off x="8010619" y="3108960"/>
          <a:ext cx="4182006" cy="3073720"/>
        </p:xfrm>
        <a:graphic>
          <a:graphicData uri="http://schemas.openxmlformats.org/drawingml/2006/table">
            <a:tbl>
              <a:tblPr firstRow="1" bandRow="1">
                <a:tableStyleId>{5940675A-B579-460E-94D1-54222C63F5DA}</a:tableStyleId>
              </a:tblPr>
              <a:tblGrid>
                <a:gridCol w="2091003">
                  <a:extLst>
                    <a:ext uri="{9D8B030D-6E8A-4147-A177-3AD203B41FA5}">
                      <a16:colId xmlns:a16="http://schemas.microsoft.com/office/drawing/2014/main" val="2494478164"/>
                    </a:ext>
                  </a:extLst>
                </a:gridCol>
                <a:gridCol w="2091003">
                  <a:extLst>
                    <a:ext uri="{9D8B030D-6E8A-4147-A177-3AD203B41FA5}">
                      <a16:colId xmlns:a16="http://schemas.microsoft.com/office/drawing/2014/main" val="425761788"/>
                    </a:ext>
                  </a:extLst>
                </a:gridCol>
              </a:tblGrid>
              <a:tr h="1536860">
                <a:tc>
                  <a:txBody>
                    <a:bodyPr/>
                    <a:lstStyle/>
                    <a:p>
                      <a:pPr algn="ctr"/>
                      <a:r>
                        <a:rPr lang="en-US" sz="2800" b="1" dirty="0">
                          <a:solidFill>
                            <a:schemeClr val="bg1"/>
                          </a:solidFill>
                        </a:rPr>
                        <a:t>Unit 01 </a:t>
                      </a:r>
                    </a:p>
                    <a:p>
                      <a:pPr algn="ctr"/>
                      <a:r>
                        <a:rPr lang="ko-KR" altLang="en-US" sz="2800" b="1" dirty="0">
                          <a:solidFill>
                            <a:schemeClr val="bg1"/>
                          </a:solidFill>
                        </a:rPr>
                        <a:t>넓은 세상</a:t>
                      </a:r>
                      <a:r>
                        <a:rPr lang="en-US" altLang="ko-KR" sz="2800" b="1" dirty="0">
                          <a:solidFill>
                            <a:schemeClr val="bg1"/>
                          </a:solidFill>
                        </a:rPr>
                        <a:t>, </a:t>
                      </a:r>
                      <a:r>
                        <a:rPr lang="ko-KR" altLang="en-US" sz="2800" b="1" dirty="0">
                          <a:solidFill>
                            <a:schemeClr val="bg1"/>
                          </a:solidFill>
                        </a:rPr>
                        <a:t>다양한 문화</a:t>
                      </a:r>
                      <a:endParaRPr lang="en-US" sz="28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ctr"/>
                      <a:r>
                        <a:rPr lang="en-US" sz="2800" b="1" dirty="0">
                          <a:solidFill>
                            <a:schemeClr val="bg1"/>
                          </a:solidFill>
                        </a:rPr>
                        <a:t>Unit 02 </a:t>
                      </a:r>
                    </a:p>
                    <a:p>
                      <a:pPr algn="ctr"/>
                      <a:r>
                        <a:rPr lang="ko-KR" altLang="en-US" sz="2200" b="1" dirty="0">
                          <a:solidFill>
                            <a:schemeClr val="bg1"/>
                          </a:solidFill>
                        </a:rPr>
                        <a:t>세계 여러 나라와 다양한 문제</a:t>
                      </a:r>
                      <a:endParaRPr lang="en-US" sz="22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891809893"/>
                  </a:ext>
                </a:extLst>
              </a:tr>
              <a:tr h="1536860">
                <a:tc>
                  <a:txBody>
                    <a:bodyPr/>
                    <a:lstStyle/>
                    <a:p>
                      <a:pPr algn="ctr"/>
                      <a:r>
                        <a:rPr lang="en-US" sz="2800" b="1" dirty="0">
                          <a:solidFill>
                            <a:schemeClr val="bg1"/>
                          </a:solidFill>
                        </a:rPr>
                        <a:t>Unit 03 </a:t>
                      </a:r>
                    </a:p>
                    <a:p>
                      <a:pPr algn="ctr"/>
                      <a:r>
                        <a:rPr lang="ko-KR" altLang="en-US" sz="2800" b="1" dirty="0">
                          <a:solidFill>
                            <a:schemeClr val="bg1"/>
                          </a:solidFill>
                        </a:rPr>
                        <a:t>세상을 바꾼 역사적 사건</a:t>
                      </a:r>
                      <a:endParaRPr lang="en-US" sz="28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a:r>
                        <a:rPr lang="en-US" sz="2800" b="1" dirty="0">
                          <a:solidFill>
                            <a:schemeClr val="bg1"/>
                          </a:solidFill>
                        </a:rPr>
                        <a:t>Unit 04</a:t>
                      </a:r>
                    </a:p>
                    <a:p>
                      <a:pPr algn="ctr"/>
                      <a:r>
                        <a:rPr lang="ko-KR" altLang="en-US" sz="2800" b="1" dirty="0">
                          <a:solidFill>
                            <a:schemeClr val="bg1"/>
                          </a:solidFill>
                        </a:rPr>
                        <a:t>역사 속 인물</a:t>
                      </a:r>
                      <a:endParaRPr lang="en-US" sz="28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34398608"/>
                  </a:ext>
                </a:extLst>
              </a:tr>
            </a:tbl>
          </a:graphicData>
        </a:graphic>
      </p:graphicFrame>
      <p:grpSp>
        <p:nvGrpSpPr>
          <p:cNvPr id="9" name="Group 8">
            <a:extLst>
              <a:ext uri="{FF2B5EF4-FFF2-40B4-BE49-F238E27FC236}">
                <a16:creationId xmlns:a16="http://schemas.microsoft.com/office/drawing/2014/main" id="{4FC927B7-5BB0-47D3-92B7-277AA6108396}"/>
              </a:ext>
            </a:extLst>
          </p:cNvPr>
          <p:cNvGrpSpPr/>
          <p:nvPr/>
        </p:nvGrpSpPr>
        <p:grpSpPr>
          <a:xfrm>
            <a:off x="0" y="9302"/>
            <a:ext cx="3970800" cy="3072972"/>
            <a:chOff x="0" y="-1"/>
            <a:chExt cx="7985198" cy="6182943"/>
          </a:xfrm>
        </p:grpSpPr>
        <p:pic>
          <p:nvPicPr>
            <p:cNvPr id="10" name="Picture 9">
              <a:extLst>
                <a:ext uri="{FF2B5EF4-FFF2-40B4-BE49-F238E27FC236}">
                  <a16:creationId xmlns:a16="http://schemas.microsoft.com/office/drawing/2014/main" id="{49F30D17-2349-412D-9480-220EBE18C8DA}"/>
                </a:ext>
              </a:extLst>
            </p:cNvPr>
            <p:cNvPicPr>
              <a:picLocks noChangeAspect="1"/>
            </p:cNvPicPr>
            <p:nvPr/>
          </p:nvPicPr>
          <p:blipFill rotWithShape="1">
            <a:blip r:embed="rId3"/>
            <a:srcRect l="3718" b="6337"/>
            <a:stretch/>
          </p:blipFill>
          <p:spPr>
            <a:xfrm>
              <a:off x="0" y="3159096"/>
              <a:ext cx="7985198" cy="3023846"/>
            </a:xfrm>
            <a:prstGeom prst="rect">
              <a:avLst/>
            </a:prstGeom>
          </p:spPr>
        </p:pic>
        <p:pic>
          <p:nvPicPr>
            <p:cNvPr id="12" name="Picture 11">
              <a:extLst>
                <a:ext uri="{FF2B5EF4-FFF2-40B4-BE49-F238E27FC236}">
                  <a16:creationId xmlns:a16="http://schemas.microsoft.com/office/drawing/2014/main" id="{FEB075B5-E2D8-4068-B5F4-1F7C05D2290B}"/>
                </a:ext>
              </a:extLst>
            </p:cNvPr>
            <p:cNvPicPr>
              <a:picLocks noChangeAspect="1"/>
            </p:cNvPicPr>
            <p:nvPr/>
          </p:nvPicPr>
          <p:blipFill rotWithShape="1">
            <a:blip r:embed="rId4"/>
            <a:srcRect l="7065" t="23314" r="2355" b="4849"/>
            <a:stretch/>
          </p:blipFill>
          <p:spPr>
            <a:xfrm>
              <a:off x="0" y="-1"/>
              <a:ext cx="7985198" cy="3271521"/>
            </a:xfrm>
            <a:prstGeom prst="rect">
              <a:avLst/>
            </a:prstGeom>
          </p:spPr>
        </p:pic>
      </p:grpSp>
      <p:grpSp>
        <p:nvGrpSpPr>
          <p:cNvPr id="13" name="Group 12">
            <a:extLst>
              <a:ext uri="{FF2B5EF4-FFF2-40B4-BE49-F238E27FC236}">
                <a16:creationId xmlns:a16="http://schemas.microsoft.com/office/drawing/2014/main" id="{C89DC38A-AEA7-4DA9-A13B-A52BE786BD36}"/>
              </a:ext>
            </a:extLst>
          </p:cNvPr>
          <p:cNvGrpSpPr/>
          <p:nvPr/>
        </p:nvGrpSpPr>
        <p:grpSpPr>
          <a:xfrm>
            <a:off x="3970800" y="-1017"/>
            <a:ext cx="4033472" cy="3109714"/>
            <a:chOff x="-4063" y="3685"/>
            <a:chExt cx="7989261" cy="6213410"/>
          </a:xfrm>
        </p:grpSpPr>
        <p:pic>
          <p:nvPicPr>
            <p:cNvPr id="14" name="Picture 13">
              <a:extLst>
                <a:ext uri="{FF2B5EF4-FFF2-40B4-BE49-F238E27FC236}">
                  <a16:creationId xmlns:a16="http://schemas.microsoft.com/office/drawing/2014/main" id="{A67B102F-BACC-4713-8609-A71CE074D6A0}"/>
                </a:ext>
              </a:extLst>
            </p:cNvPr>
            <p:cNvPicPr>
              <a:picLocks noChangeAspect="1"/>
            </p:cNvPicPr>
            <p:nvPr/>
          </p:nvPicPr>
          <p:blipFill rotWithShape="1">
            <a:blip r:embed="rId5"/>
            <a:srcRect l="13599" b="9511"/>
            <a:stretch/>
          </p:blipFill>
          <p:spPr>
            <a:xfrm>
              <a:off x="-4063" y="3686"/>
              <a:ext cx="3898977" cy="3008951"/>
            </a:xfrm>
            <a:prstGeom prst="rect">
              <a:avLst/>
            </a:prstGeom>
          </p:spPr>
        </p:pic>
        <p:pic>
          <p:nvPicPr>
            <p:cNvPr id="15" name="Picture 14">
              <a:extLst>
                <a:ext uri="{FF2B5EF4-FFF2-40B4-BE49-F238E27FC236}">
                  <a16:creationId xmlns:a16="http://schemas.microsoft.com/office/drawing/2014/main" id="{168B1EB6-4516-4D45-BA4C-82EA5B3AB34A}"/>
                </a:ext>
              </a:extLst>
            </p:cNvPr>
            <p:cNvPicPr>
              <a:picLocks noChangeAspect="1"/>
            </p:cNvPicPr>
            <p:nvPr/>
          </p:nvPicPr>
          <p:blipFill rotWithShape="1">
            <a:blip r:embed="rId6"/>
            <a:srcRect t="11011" r="-313" b="3616"/>
            <a:stretch/>
          </p:blipFill>
          <p:spPr>
            <a:xfrm>
              <a:off x="3873341" y="3685"/>
              <a:ext cx="4111857" cy="3050604"/>
            </a:xfrm>
            <a:prstGeom prst="rect">
              <a:avLst/>
            </a:prstGeom>
          </p:spPr>
        </p:pic>
        <p:pic>
          <p:nvPicPr>
            <p:cNvPr id="17" name="Picture 16">
              <a:extLst>
                <a:ext uri="{FF2B5EF4-FFF2-40B4-BE49-F238E27FC236}">
                  <a16:creationId xmlns:a16="http://schemas.microsoft.com/office/drawing/2014/main" id="{B22DBA24-762E-4955-AC6B-0EB915320953}"/>
                </a:ext>
              </a:extLst>
            </p:cNvPr>
            <p:cNvPicPr>
              <a:picLocks noChangeAspect="1"/>
            </p:cNvPicPr>
            <p:nvPr/>
          </p:nvPicPr>
          <p:blipFill rotWithShape="1">
            <a:blip r:embed="rId7"/>
            <a:srcRect l="9547" r="9258"/>
            <a:stretch/>
          </p:blipFill>
          <p:spPr>
            <a:xfrm>
              <a:off x="-4063" y="2998570"/>
              <a:ext cx="3898977" cy="3214826"/>
            </a:xfrm>
            <a:prstGeom prst="rect">
              <a:avLst/>
            </a:prstGeom>
          </p:spPr>
        </p:pic>
        <p:pic>
          <p:nvPicPr>
            <p:cNvPr id="18" name="Picture 17">
              <a:extLst>
                <a:ext uri="{FF2B5EF4-FFF2-40B4-BE49-F238E27FC236}">
                  <a16:creationId xmlns:a16="http://schemas.microsoft.com/office/drawing/2014/main" id="{F4D009EA-3825-4DFF-9649-FEF012FFB2F8}"/>
                </a:ext>
              </a:extLst>
            </p:cNvPr>
            <p:cNvPicPr>
              <a:picLocks noChangeAspect="1"/>
            </p:cNvPicPr>
            <p:nvPr/>
          </p:nvPicPr>
          <p:blipFill rotWithShape="1">
            <a:blip r:embed="rId8"/>
            <a:srcRect l="5603" r="5908"/>
            <a:stretch/>
          </p:blipFill>
          <p:spPr>
            <a:xfrm>
              <a:off x="3873341" y="3008952"/>
              <a:ext cx="4090645" cy="3208143"/>
            </a:xfrm>
            <a:prstGeom prst="rect">
              <a:avLst/>
            </a:prstGeom>
          </p:spPr>
        </p:pic>
      </p:grpSp>
      <p:pic>
        <p:nvPicPr>
          <p:cNvPr id="19" name="Picture 18">
            <a:extLst>
              <a:ext uri="{FF2B5EF4-FFF2-40B4-BE49-F238E27FC236}">
                <a16:creationId xmlns:a16="http://schemas.microsoft.com/office/drawing/2014/main" id="{BAF50295-3FA9-4FC8-A421-A49D0597F343}"/>
              </a:ext>
            </a:extLst>
          </p:cNvPr>
          <p:cNvPicPr>
            <a:picLocks noChangeAspect="1"/>
          </p:cNvPicPr>
          <p:nvPr/>
        </p:nvPicPr>
        <p:blipFill>
          <a:blip r:embed="rId9"/>
          <a:stretch>
            <a:fillRect/>
          </a:stretch>
        </p:blipFill>
        <p:spPr>
          <a:xfrm>
            <a:off x="1" y="3110184"/>
            <a:ext cx="3935822" cy="3072760"/>
          </a:xfrm>
          <a:prstGeom prst="rect">
            <a:avLst/>
          </a:prstGeom>
        </p:spPr>
      </p:pic>
      <p:grpSp>
        <p:nvGrpSpPr>
          <p:cNvPr id="21" name="Group 20">
            <a:extLst>
              <a:ext uri="{FF2B5EF4-FFF2-40B4-BE49-F238E27FC236}">
                <a16:creationId xmlns:a16="http://schemas.microsoft.com/office/drawing/2014/main" id="{CB9D976A-B155-40DD-9752-8F8074B018D6}"/>
              </a:ext>
            </a:extLst>
          </p:cNvPr>
          <p:cNvGrpSpPr/>
          <p:nvPr/>
        </p:nvGrpSpPr>
        <p:grpSpPr>
          <a:xfrm>
            <a:off x="3974954" y="3110182"/>
            <a:ext cx="4010243" cy="3072761"/>
            <a:chOff x="0" y="0"/>
            <a:chExt cx="7985198" cy="6182944"/>
          </a:xfrm>
        </p:grpSpPr>
        <p:pic>
          <p:nvPicPr>
            <p:cNvPr id="22" name="Picture 21">
              <a:extLst>
                <a:ext uri="{FF2B5EF4-FFF2-40B4-BE49-F238E27FC236}">
                  <a16:creationId xmlns:a16="http://schemas.microsoft.com/office/drawing/2014/main" id="{0CE20271-25A1-4A84-B97A-7D8333B8FADE}"/>
                </a:ext>
              </a:extLst>
            </p:cNvPr>
            <p:cNvPicPr>
              <a:picLocks noChangeAspect="1"/>
            </p:cNvPicPr>
            <p:nvPr/>
          </p:nvPicPr>
          <p:blipFill rotWithShape="1">
            <a:blip r:embed="rId10"/>
            <a:srcRect l="10607" t="-68" b="-132"/>
            <a:stretch/>
          </p:blipFill>
          <p:spPr>
            <a:xfrm>
              <a:off x="0" y="0"/>
              <a:ext cx="3992600" cy="6169447"/>
            </a:xfrm>
            <a:prstGeom prst="rect">
              <a:avLst/>
            </a:prstGeom>
          </p:spPr>
        </p:pic>
        <p:pic>
          <p:nvPicPr>
            <p:cNvPr id="23" name="Picture 22">
              <a:extLst>
                <a:ext uri="{FF2B5EF4-FFF2-40B4-BE49-F238E27FC236}">
                  <a16:creationId xmlns:a16="http://schemas.microsoft.com/office/drawing/2014/main" id="{EFC253C7-EEDD-426B-A0D2-FAF8A5BED9F9}"/>
                </a:ext>
              </a:extLst>
            </p:cNvPr>
            <p:cNvPicPr>
              <a:picLocks noChangeAspect="1"/>
            </p:cNvPicPr>
            <p:nvPr/>
          </p:nvPicPr>
          <p:blipFill>
            <a:blip r:embed="rId11"/>
            <a:stretch>
              <a:fillRect/>
            </a:stretch>
          </p:blipFill>
          <p:spPr>
            <a:xfrm>
              <a:off x="3969070" y="0"/>
              <a:ext cx="2036256" cy="3017712"/>
            </a:xfrm>
            <a:prstGeom prst="rect">
              <a:avLst/>
            </a:prstGeom>
          </p:spPr>
        </p:pic>
        <p:pic>
          <p:nvPicPr>
            <p:cNvPr id="24" name="Picture 23">
              <a:extLst>
                <a:ext uri="{FF2B5EF4-FFF2-40B4-BE49-F238E27FC236}">
                  <a16:creationId xmlns:a16="http://schemas.microsoft.com/office/drawing/2014/main" id="{4EE036D5-536F-467D-AF5D-FC2A74F201DE}"/>
                </a:ext>
              </a:extLst>
            </p:cNvPr>
            <p:cNvPicPr>
              <a:picLocks noChangeAspect="1"/>
            </p:cNvPicPr>
            <p:nvPr/>
          </p:nvPicPr>
          <p:blipFill>
            <a:blip r:embed="rId12"/>
            <a:stretch>
              <a:fillRect/>
            </a:stretch>
          </p:blipFill>
          <p:spPr>
            <a:xfrm>
              <a:off x="5948942" y="0"/>
              <a:ext cx="2036256" cy="2996587"/>
            </a:xfrm>
            <a:prstGeom prst="rect">
              <a:avLst/>
            </a:prstGeom>
          </p:spPr>
        </p:pic>
        <p:pic>
          <p:nvPicPr>
            <p:cNvPr id="25" name="Picture 24">
              <a:extLst>
                <a:ext uri="{FF2B5EF4-FFF2-40B4-BE49-F238E27FC236}">
                  <a16:creationId xmlns:a16="http://schemas.microsoft.com/office/drawing/2014/main" id="{DD48A251-DB30-4BE9-B301-006FF4BFC4C0}"/>
                </a:ext>
              </a:extLst>
            </p:cNvPr>
            <p:cNvPicPr>
              <a:picLocks noChangeAspect="1"/>
            </p:cNvPicPr>
            <p:nvPr/>
          </p:nvPicPr>
          <p:blipFill rotWithShape="1">
            <a:blip r:embed="rId13"/>
            <a:srcRect b="6334"/>
            <a:stretch/>
          </p:blipFill>
          <p:spPr>
            <a:xfrm>
              <a:off x="3974326" y="2794229"/>
              <a:ext cx="4010872" cy="3388715"/>
            </a:xfrm>
            <a:prstGeom prst="rect">
              <a:avLst/>
            </a:prstGeom>
          </p:spPr>
        </p:pic>
      </p:grpSp>
      <p:cxnSp>
        <p:nvCxnSpPr>
          <p:cNvPr id="20" name="Straight Connector 19">
            <a:extLst>
              <a:ext uri="{FF2B5EF4-FFF2-40B4-BE49-F238E27FC236}">
                <a16:creationId xmlns:a16="http://schemas.microsoft.com/office/drawing/2014/main" id="{68A18938-252B-4671-9DF8-E4895C7D5F42}"/>
              </a:ext>
            </a:extLst>
          </p:cNvPr>
          <p:cNvCxnSpPr>
            <a:cxnSpLocks/>
          </p:cNvCxnSpPr>
          <p:nvPr/>
        </p:nvCxnSpPr>
        <p:spPr>
          <a:xfrm flipH="1" flipV="1">
            <a:off x="3935823" y="-3066"/>
            <a:ext cx="19566" cy="6182942"/>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78DAC01-4F1A-4091-9F55-7F723114CB7D}"/>
              </a:ext>
            </a:extLst>
          </p:cNvPr>
          <p:cNvCxnSpPr>
            <a:cxnSpLocks/>
          </p:cNvCxnSpPr>
          <p:nvPr/>
        </p:nvCxnSpPr>
        <p:spPr>
          <a:xfrm>
            <a:off x="-6350" y="3091577"/>
            <a:ext cx="8010622"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8F0917-3904-4487-AD56-1D557DBD38EC}"/>
              </a:ext>
            </a:extLst>
          </p:cNvPr>
          <p:cNvCxnSpPr>
            <a:cxnSpLocks/>
          </p:cNvCxnSpPr>
          <p:nvPr/>
        </p:nvCxnSpPr>
        <p:spPr>
          <a:xfrm flipH="1" flipV="1">
            <a:off x="7995208" y="-8395"/>
            <a:ext cx="19566" cy="6182942"/>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148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82;p29">
            <a:extLst>
              <a:ext uri="{FF2B5EF4-FFF2-40B4-BE49-F238E27FC236}">
                <a16:creationId xmlns:a16="http://schemas.microsoft.com/office/drawing/2014/main" id="{023CCC49-B660-4F32-80E8-C319506AA7D4}"/>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43F857FB-86A5-4B27-B3A6-7F9DC575D87D}"/>
              </a:ext>
            </a:extLst>
          </p:cNvPr>
          <p:cNvSpPr txBox="1"/>
          <p:nvPr/>
        </p:nvSpPr>
        <p:spPr>
          <a:xfrm>
            <a:off x="604520" y="1503680"/>
            <a:ext cx="10982960" cy="3416320"/>
          </a:xfrm>
          <a:prstGeom prst="rect">
            <a:avLst/>
          </a:prstGeom>
          <a:noFill/>
        </p:spPr>
        <p:txBody>
          <a:bodyPr wrap="square" rtlCol="0">
            <a:spAutoFit/>
          </a:bodyPr>
          <a:lstStyle/>
          <a:p>
            <a:pPr marL="571500" indent="-571500" algn="ctr">
              <a:buFont typeface="Wingdings" panose="05000000000000000000" pitchFamily="2" charset="2"/>
              <a:buChar char="v"/>
            </a:pPr>
            <a:r>
              <a:rPr lang="en-US" altLang="ko-KR" sz="3600" dirty="0"/>
              <a:t>1</a:t>
            </a:r>
            <a:r>
              <a:rPr lang="ko-KR" altLang="en-US" sz="3600" dirty="0"/>
              <a:t>과에서 </a:t>
            </a:r>
            <a:r>
              <a:rPr lang="en-US" altLang="ko-KR" sz="3600" dirty="0"/>
              <a:t>4</a:t>
            </a:r>
            <a:r>
              <a:rPr lang="ko-KR" altLang="en-US" sz="3600" dirty="0"/>
              <a:t>과까지 배운 내용들을 생각하면서 교과서와 워크북 연습문제들을 모두 마무리하세요</a:t>
            </a:r>
            <a:r>
              <a:rPr lang="en-US" altLang="ko-KR" sz="3600" dirty="0"/>
              <a:t>.</a:t>
            </a:r>
          </a:p>
          <a:p>
            <a:pPr algn="ctr"/>
            <a:endParaRPr lang="en-US" sz="3600" dirty="0"/>
          </a:p>
          <a:p>
            <a:pPr marL="571500" indent="-571500" algn="ctr">
              <a:buFont typeface="Wingdings" panose="05000000000000000000" pitchFamily="2" charset="2"/>
              <a:buChar char="v"/>
            </a:pPr>
            <a:r>
              <a:rPr lang="ko-KR" altLang="en-US" sz="3600" dirty="0"/>
              <a:t>모르는 것이나 궁금한 것은 선생님께 질문하세요</a:t>
            </a:r>
            <a:r>
              <a:rPr lang="en-US" altLang="ko-KR" sz="3600" dirty="0"/>
              <a:t>.</a:t>
            </a:r>
          </a:p>
          <a:p>
            <a:pPr marL="571500" indent="-571500" algn="ctr">
              <a:buFont typeface="Wingdings" panose="05000000000000000000" pitchFamily="2" charset="2"/>
              <a:buChar char="v"/>
            </a:pPr>
            <a:endParaRPr lang="en-US" sz="3600" dirty="0"/>
          </a:p>
          <a:p>
            <a:pPr marL="571500" indent="-571500" algn="ctr">
              <a:buFont typeface="Wingdings" panose="05000000000000000000" pitchFamily="2" charset="2"/>
              <a:buChar char="v"/>
            </a:pPr>
            <a:r>
              <a:rPr lang="ko-KR" altLang="en-US" sz="3600" dirty="0"/>
              <a:t>수고 많았습니다</a:t>
            </a:r>
            <a:r>
              <a:rPr lang="en-US" altLang="ko-KR" sz="3600" dirty="0"/>
              <a:t>!!!</a:t>
            </a:r>
            <a:endParaRPr lang="en-US" sz="3600" dirty="0"/>
          </a:p>
        </p:txBody>
      </p:sp>
    </p:spTree>
    <p:extLst>
      <p:ext uri="{BB962C8B-B14F-4D97-AF65-F5344CB8AC3E}">
        <p14:creationId xmlns:p14="http://schemas.microsoft.com/office/powerpoint/2010/main" val="920089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74320"/>
            <a:ext cx="11887200" cy="731520"/>
          </a:xfrm>
          <a:prstGeom prst="rect">
            <a:avLst/>
          </a:prstGeom>
          <a:solidFill>
            <a:schemeClr val="accent1">
              <a:lumMod val="40000"/>
              <a:lumOff val="60000"/>
            </a:schemeClr>
          </a:solidFill>
          <a:ln w="889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  </a:t>
            </a:r>
            <a:r>
              <a:rPr lang="en-US" sz="3200" b="1" dirty="0">
                <a:solidFill>
                  <a:schemeClr val="tx1"/>
                </a:solidFill>
                <a:effectLst>
                  <a:outerShdw blurRad="38100" dist="38100" dir="2700000" algn="tl">
                    <a:srgbClr val="000000">
                      <a:alpha val="43137"/>
                    </a:srgbClr>
                  </a:outerShdw>
                </a:effectLst>
              </a:rPr>
              <a:t>References</a:t>
            </a:r>
          </a:p>
        </p:txBody>
      </p:sp>
      <p:sp>
        <p:nvSpPr>
          <p:cNvPr id="3" name="Rectangle 2"/>
          <p:cNvSpPr/>
          <p:nvPr/>
        </p:nvSpPr>
        <p:spPr>
          <a:xfrm>
            <a:off x="152400" y="1240536"/>
            <a:ext cx="11887200" cy="5343144"/>
          </a:xfrm>
          <a:prstGeom prst="rect">
            <a:avLst/>
          </a:prstGeom>
          <a:solidFill>
            <a:schemeClr val="accent1">
              <a:lumMod val="40000"/>
              <a:lumOff val="60000"/>
            </a:schemeClr>
          </a:solidFill>
          <a:ln w="889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dirty="0"/>
              <a:t>  </a:t>
            </a:r>
          </a:p>
          <a:p>
            <a:pPr marL="457200" indent="-457200">
              <a:buAutoNum type="arabicPeriod"/>
            </a:pPr>
            <a:r>
              <a:rPr lang="ko-KR" altLang="en-US" sz="2400" dirty="0">
                <a:solidFill>
                  <a:schemeClr val="tx1"/>
                </a:solidFill>
                <a:effectLst>
                  <a:outerShdw blurRad="38100" dist="38100" dir="2700000" algn="tl">
                    <a:srgbClr val="000000">
                      <a:alpha val="43137"/>
                    </a:srgbClr>
                  </a:outerShdw>
                </a:effectLst>
                <a:latin typeface="+mn-ea"/>
              </a:rPr>
              <a:t>재외동포를 위한 한국어 </a:t>
            </a:r>
            <a:r>
              <a:rPr lang="en-US" altLang="ko-KR" sz="2400" dirty="0">
                <a:solidFill>
                  <a:schemeClr val="tx1"/>
                </a:solidFill>
                <a:effectLst>
                  <a:outerShdw blurRad="38100" dist="38100" dir="2700000" algn="tl">
                    <a:srgbClr val="000000">
                      <a:alpha val="43137"/>
                    </a:srgbClr>
                  </a:outerShdw>
                </a:effectLst>
                <a:latin typeface="+mn-ea"/>
              </a:rPr>
              <a:t>6-2 (</a:t>
            </a:r>
            <a:r>
              <a:rPr lang="ko-KR" altLang="en-US" sz="2400" dirty="0">
                <a:solidFill>
                  <a:schemeClr val="tx1"/>
                </a:solidFill>
                <a:effectLst>
                  <a:outerShdw blurRad="38100" dist="38100" dir="2700000" algn="tl">
                    <a:srgbClr val="000000">
                      <a:alpha val="43137"/>
                    </a:srgbClr>
                  </a:outerShdw>
                </a:effectLst>
                <a:latin typeface="+mn-ea"/>
              </a:rPr>
              <a:t>영어권</a:t>
            </a:r>
            <a:r>
              <a:rPr lang="en-US" altLang="ko-KR" sz="2400" dirty="0">
                <a:solidFill>
                  <a:schemeClr val="tx1"/>
                </a:solidFill>
                <a:effectLst>
                  <a:outerShdw blurRad="38100" dist="38100" dir="2700000" algn="tl">
                    <a:srgbClr val="000000">
                      <a:alpha val="43137"/>
                    </a:srgbClr>
                  </a:outerShdw>
                </a:effectLst>
                <a:latin typeface="+mn-ea"/>
              </a:rPr>
              <a:t>)</a:t>
            </a:r>
          </a:p>
          <a:p>
            <a:pPr marL="457200" indent="-457200">
              <a:buAutoNum type="arabicPeriod"/>
            </a:pPr>
            <a:r>
              <a:rPr lang="ko-KR" altLang="en-US" sz="2400" dirty="0">
                <a:solidFill>
                  <a:schemeClr val="tx1"/>
                </a:solidFill>
                <a:effectLst>
                  <a:outerShdw blurRad="38100" dist="38100" dir="2700000" algn="tl">
                    <a:srgbClr val="000000">
                      <a:alpha val="43137"/>
                    </a:srgbClr>
                  </a:outerShdw>
                </a:effectLst>
                <a:latin typeface="+mn-ea"/>
              </a:rPr>
              <a:t>재외동포를 위한 한국어 </a:t>
            </a:r>
            <a:r>
              <a:rPr lang="en-US" altLang="ko-KR" sz="2400" dirty="0">
                <a:solidFill>
                  <a:schemeClr val="tx1"/>
                </a:solidFill>
                <a:effectLst>
                  <a:outerShdw blurRad="38100" dist="38100" dir="2700000" algn="tl">
                    <a:srgbClr val="000000">
                      <a:alpha val="43137"/>
                    </a:srgbClr>
                  </a:outerShdw>
                </a:effectLst>
                <a:latin typeface="+mn-ea"/>
              </a:rPr>
              <a:t>6-2 (</a:t>
            </a:r>
            <a:r>
              <a:rPr lang="ko-KR" altLang="en-US" sz="2400" dirty="0">
                <a:solidFill>
                  <a:schemeClr val="tx1"/>
                </a:solidFill>
                <a:effectLst>
                  <a:outerShdw blurRad="38100" dist="38100" dir="2700000" algn="tl">
                    <a:srgbClr val="000000">
                      <a:alpha val="43137"/>
                    </a:srgbClr>
                  </a:outerShdw>
                </a:effectLst>
                <a:latin typeface="+mn-ea"/>
              </a:rPr>
              <a:t>범용</a:t>
            </a:r>
            <a:r>
              <a:rPr lang="en-US" altLang="ko-KR" sz="2400" dirty="0">
                <a:solidFill>
                  <a:schemeClr val="tx1"/>
                </a:solidFill>
                <a:effectLst>
                  <a:outerShdw blurRad="38100" dist="38100" dir="2700000" algn="tl">
                    <a:srgbClr val="000000">
                      <a:alpha val="43137"/>
                    </a:srgbClr>
                  </a:outerShdw>
                </a:effectLst>
                <a:latin typeface="+mn-ea"/>
              </a:rPr>
              <a:t>)</a:t>
            </a:r>
          </a:p>
          <a:p>
            <a:pPr marL="457200" indent="-457200">
              <a:buFontTx/>
              <a:buAutoNum type="arabicPeriod"/>
            </a:pPr>
            <a:r>
              <a:rPr lang="ko-KR" altLang="en-US" sz="2400" dirty="0">
                <a:solidFill>
                  <a:schemeClr val="tx1"/>
                </a:solidFill>
                <a:effectLst>
                  <a:outerShdw blurRad="38100" dist="38100" dir="2700000" algn="tl">
                    <a:srgbClr val="000000">
                      <a:alpha val="43137"/>
                    </a:srgbClr>
                  </a:outerShdw>
                </a:effectLst>
                <a:latin typeface="+mn-ea"/>
              </a:rPr>
              <a:t>재외동포를 위한 한국어 </a:t>
            </a:r>
            <a:r>
              <a:rPr lang="en-US" altLang="ko-KR" sz="2400" dirty="0">
                <a:solidFill>
                  <a:schemeClr val="tx1"/>
                </a:solidFill>
                <a:effectLst>
                  <a:outerShdw blurRad="38100" dist="38100" dir="2700000" algn="tl">
                    <a:srgbClr val="000000">
                      <a:alpha val="43137"/>
                    </a:srgbClr>
                  </a:outerShdw>
                </a:effectLst>
                <a:latin typeface="+mn-ea"/>
              </a:rPr>
              <a:t>6-2 (</a:t>
            </a:r>
            <a:r>
              <a:rPr lang="ko-KR" altLang="en-US" sz="2400" dirty="0">
                <a:solidFill>
                  <a:schemeClr val="tx1"/>
                </a:solidFill>
                <a:effectLst>
                  <a:outerShdw blurRad="38100" dist="38100" dir="2700000" algn="tl">
                    <a:srgbClr val="000000">
                      <a:alpha val="43137"/>
                    </a:srgbClr>
                  </a:outerShdw>
                </a:effectLst>
                <a:latin typeface="+mn-ea"/>
              </a:rPr>
              <a:t>영어권</a:t>
            </a:r>
            <a:r>
              <a:rPr lang="en-US" altLang="ko-KR" sz="2400" dirty="0">
                <a:solidFill>
                  <a:schemeClr val="tx1"/>
                </a:solidFill>
                <a:effectLst>
                  <a:outerShdw blurRad="38100" dist="38100" dir="2700000" algn="tl">
                    <a:srgbClr val="000000">
                      <a:alpha val="43137"/>
                    </a:srgbClr>
                  </a:outerShdw>
                </a:effectLst>
                <a:latin typeface="+mn-ea"/>
              </a:rPr>
              <a:t>) </a:t>
            </a:r>
            <a:r>
              <a:rPr lang="ko-KR" altLang="en-US" sz="2400" dirty="0">
                <a:solidFill>
                  <a:schemeClr val="tx1"/>
                </a:solidFill>
                <a:effectLst>
                  <a:outerShdw blurRad="38100" dist="38100" dir="2700000" algn="tl">
                    <a:srgbClr val="000000">
                      <a:alpha val="43137"/>
                    </a:srgbClr>
                  </a:outerShdw>
                </a:effectLst>
                <a:latin typeface="+mn-ea"/>
              </a:rPr>
              <a:t>온라인 교육 자료 </a:t>
            </a:r>
            <a:r>
              <a:rPr lang="en-US" altLang="ko-KR" sz="2400" dirty="0">
                <a:solidFill>
                  <a:schemeClr val="tx1"/>
                </a:solidFill>
                <a:effectLst>
                  <a:outerShdw blurRad="38100" dist="38100" dir="2700000" algn="tl">
                    <a:srgbClr val="000000">
                      <a:alpha val="43137"/>
                    </a:srgbClr>
                  </a:outerShdw>
                </a:effectLst>
                <a:latin typeface="+mn-ea"/>
              </a:rPr>
              <a:t>Unit 01</a:t>
            </a:r>
          </a:p>
          <a:p>
            <a:pPr marL="457200" indent="-457200">
              <a:buFontTx/>
              <a:buAutoNum type="arabicPeriod"/>
            </a:pPr>
            <a:r>
              <a:rPr lang="ko-KR" altLang="en-US" sz="2400" dirty="0">
                <a:solidFill>
                  <a:schemeClr val="tx1"/>
                </a:solidFill>
                <a:effectLst>
                  <a:outerShdw blurRad="38100" dist="38100" dir="2700000" algn="tl">
                    <a:srgbClr val="000000">
                      <a:alpha val="43137"/>
                    </a:srgbClr>
                  </a:outerShdw>
                </a:effectLst>
                <a:latin typeface="+mn-ea"/>
              </a:rPr>
              <a:t>재외동포를 위한 한국어 </a:t>
            </a:r>
            <a:r>
              <a:rPr lang="en-US" altLang="ko-KR" sz="2400" dirty="0">
                <a:solidFill>
                  <a:schemeClr val="tx1"/>
                </a:solidFill>
                <a:effectLst>
                  <a:outerShdw blurRad="38100" dist="38100" dir="2700000" algn="tl">
                    <a:srgbClr val="000000">
                      <a:alpha val="43137"/>
                    </a:srgbClr>
                  </a:outerShdw>
                </a:effectLst>
                <a:latin typeface="+mn-ea"/>
              </a:rPr>
              <a:t>6-2 (</a:t>
            </a:r>
            <a:r>
              <a:rPr lang="ko-KR" altLang="en-US" sz="2400" dirty="0">
                <a:solidFill>
                  <a:schemeClr val="tx1"/>
                </a:solidFill>
                <a:effectLst>
                  <a:outerShdw blurRad="38100" dist="38100" dir="2700000" algn="tl">
                    <a:srgbClr val="000000">
                      <a:alpha val="43137"/>
                    </a:srgbClr>
                  </a:outerShdw>
                </a:effectLst>
                <a:latin typeface="+mn-ea"/>
              </a:rPr>
              <a:t>영어권</a:t>
            </a:r>
            <a:r>
              <a:rPr lang="en-US" altLang="ko-KR" sz="2400" dirty="0">
                <a:solidFill>
                  <a:schemeClr val="tx1"/>
                </a:solidFill>
                <a:effectLst>
                  <a:outerShdw blurRad="38100" dist="38100" dir="2700000" algn="tl">
                    <a:srgbClr val="000000">
                      <a:alpha val="43137"/>
                    </a:srgbClr>
                  </a:outerShdw>
                </a:effectLst>
                <a:latin typeface="+mn-ea"/>
              </a:rPr>
              <a:t>) </a:t>
            </a:r>
            <a:r>
              <a:rPr lang="ko-KR" altLang="en-US" sz="2400" dirty="0">
                <a:solidFill>
                  <a:schemeClr val="tx1"/>
                </a:solidFill>
                <a:effectLst>
                  <a:outerShdw blurRad="38100" dist="38100" dir="2700000" algn="tl">
                    <a:srgbClr val="000000">
                      <a:alpha val="43137"/>
                    </a:srgbClr>
                  </a:outerShdw>
                </a:effectLst>
                <a:latin typeface="+mn-ea"/>
              </a:rPr>
              <a:t>온라인 교육 자료 </a:t>
            </a:r>
            <a:r>
              <a:rPr lang="en-US" altLang="ko-KR" sz="2400" dirty="0">
                <a:solidFill>
                  <a:schemeClr val="tx1"/>
                </a:solidFill>
                <a:effectLst>
                  <a:outerShdw blurRad="38100" dist="38100" dir="2700000" algn="tl">
                    <a:srgbClr val="000000">
                      <a:alpha val="43137"/>
                    </a:srgbClr>
                  </a:outerShdw>
                </a:effectLst>
                <a:latin typeface="+mn-ea"/>
              </a:rPr>
              <a:t>Unit 02</a:t>
            </a:r>
          </a:p>
          <a:p>
            <a:pPr marL="457200" indent="-457200">
              <a:buFontTx/>
              <a:buAutoNum type="arabicPeriod"/>
            </a:pPr>
            <a:r>
              <a:rPr lang="ko-KR" altLang="en-US" sz="2400" dirty="0">
                <a:solidFill>
                  <a:schemeClr val="tx1"/>
                </a:solidFill>
                <a:effectLst>
                  <a:outerShdw blurRad="38100" dist="38100" dir="2700000" algn="tl">
                    <a:srgbClr val="000000">
                      <a:alpha val="43137"/>
                    </a:srgbClr>
                  </a:outerShdw>
                </a:effectLst>
                <a:latin typeface="+mn-ea"/>
              </a:rPr>
              <a:t>재외동포를 위한 한국어 </a:t>
            </a:r>
            <a:r>
              <a:rPr lang="en-US" altLang="ko-KR" sz="2400" dirty="0">
                <a:solidFill>
                  <a:schemeClr val="tx1"/>
                </a:solidFill>
                <a:effectLst>
                  <a:outerShdw blurRad="38100" dist="38100" dir="2700000" algn="tl">
                    <a:srgbClr val="000000">
                      <a:alpha val="43137"/>
                    </a:srgbClr>
                  </a:outerShdw>
                </a:effectLst>
                <a:latin typeface="+mn-ea"/>
              </a:rPr>
              <a:t>6-2 (</a:t>
            </a:r>
            <a:r>
              <a:rPr lang="ko-KR" altLang="en-US" sz="2400" dirty="0">
                <a:solidFill>
                  <a:schemeClr val="tx1"/>
                </a:solidFill>
                <a:effectLst>
                  <a:outerShdw blurRad="38100" dist="38100" dir="2700000" algn="tl">
                    <a:srgbClr val="000000">
                      <a:alpha val="43137"/>
                    </a:srgbClr>
                  </a:outerShdw>
                </a:effectLst>
                <a:latin typeface="+mn-ea"/>
              </a:rPr>
              <a:t>영어권</a:t>
            </a:r>
            <a:r>
              <a:rPr lang="en-US" altLang="ko-KR" sz="2400" dirty="0">
                <a:solidFill>
                  <a:schemeClr val="tx1"/>
                </a:solidFill>
                <a:effectLst>
                  <a:outerShdw blurRad="38100" dist="38100" dir="2700000" algn="tl">
                    <a:srgbClr val="000000">
                      <a:alpha val="43137"/>
                    </a:srgbClr>
                  </a:outerShdw>
                </a:effectLst>
                <a:latin typeface="+mn-ea"/>
              </a:rPr>
              <a:t>) </a:t>
            </a:r>
            <a:r>
              <a:rPr lang="ko-KR" altLang="en-US" sz="2400" dirty="0">
                <a:solidFill>
                  <a:schemeClr val="tx1"/>
                </a:solidFill>
                <a:effectLst>
                  <a:outerShdw blurRad="38100" dist="38100" dir="2700000" algn="tl">
                    <a:srgbClr val="000000">
                      <a:alpha val="43137"/>
                    </a:srgbClr>
                  </a:outerShdw>
                </a:effectLst>
                <a:latin typeface="+mn-ea"/>
              </a:rPr>
              <a:t>온라인 교육 자료 </a:t>
            </a:r>
            <a:r>
              <a:rPr lang="en-US" altLang="ko-KR" sz="2400" dirty="0">
                <a:solidFill>
                  <a:schemeClr val="tx1"/>
                </a:solidFill>
                <a:effectLst>
                  <a:outerShdw blurRad="38100" dist="38100" dir="2700000" algn="tl">
                    <a:srgbClr val="000000">
                      <a:alpha val="43137"/>
                    </a:srgbClr>
                  </a:outerShdw>
                </a:effectLst>
                <a:latin typeface="+mn-ea"/>
              </a:rPr>
              <a:t>Unit 03</a:t>
            </a:r>
          </a:p>
          <a:p>
            <a:pPr marL="457200" indent="-457200">
              <a:buFontTx/>
              <a:buAutoNum type="arabicPeriod"/>
            </a:pPr>
            <a:r>
              <a:rPr lang="ko-KR" altLang="en-US" sz="2400" dirty="0">
                <a:solidFill>
                  <a:schemeClr val="tx1"/>
                </a:solidFill>
                <a:effectLst>
                  <a:outerShdw blurRad="38100" dist="38100" dir="2700000" algn="tl">
                    <a:srgbClr val="000000">
                      <a:alpha val="43137"/>
                    </a:srgbClr>
                  </a:outerShdw>
                </a:effectLst>
                <a:latin typeface="+mn-ea"/>
              </a:rPr>
              <a:t>재외동포를 위한 한국어 </a:t>
            </a:r>
            <a:r>
              <a:rPr lang="en-US" altLang="ko-KR" sz="2400" dirty="0">
                <a:solidFill>
                  <a:schemeClr val="tx1"/>
                </a:solidFill>
                <a:effectLst>
                  <a:outerShdw blurRad="38100" dist="38100" dir="2700000" algn="tl">
                    <a:srgbClr val="000000">
                      <a:alpha val="43137"/>
                    </a:srgbClr>
                  </a:outerShdw>
                </a:effectLst>
                <a:latin typeface="+mn-ea"/>
              </a:rPr>
              <a:t>6-2 (</a:t>
            </a:r>
            <a:r>
              <a:rPr lang="ko-KR" altLang="en-US" sz="2400" dirty="0">
                <a:solidFill>
                  <a:schemeClr val="tx1"/>
                </a:solidFill>
                <a:effectLst>
                  <a:outerShdw blurRad="38100" dist="38100" dir="2700000" algn="tl">
                    <a:srgbClr val="000000">
                      <a:alpha val="43137"/>
                    </a:srgbClr>
                  </a:outerShdw>
                </a:effectLst>
                <a:latin typeface="+mn-ea"/>
              </a:rPr>
              <a:t>영어권</a:t>
            </a:r>
            <a:r>
              <a:rPr lang="en-US" altLang="ko-KR" sz="2400" dirty="0">
                <a:solidFill>
                  <a:schemeClr val="tx1"/>
                </a:solidFill>
                <a:effectLst>
                  <a:outerShdw blurRad="38100" dist="38100" dir="2700000" algn="tl">
                    <a:srgbClr val="000000">
                      <a:alpha val="43137"/>
                    </a:srgbClr>
                  </a:outerShdw>
                </a:effectLst>
                <a:latin typeface="+mn-ea"/>
              </a:rPr>
              <a:t>) </a:t>
            </a:r>
            <a:r>
              <a:rPr lang="ko-KR" altLang="en-US" sz="2400" dirty="0">
                <a:solidFill>
                  <a:schemeClr val="tx1"/>
                </a:solidFill>
                <a:effectLst>
                  <a:outerShdw blurRad="38100" dist="38100" dir="2700000" algn="tl">
                    <a:srgbClr val="000000">
                      <a:alpha val="43137"/>
                    </a:srgbClr>
                  </a:outerShdw>
                </a:effectLst>
                <a:latin typeface="+mn-ea"/>
              </a:rPr>
              <a:t>온라인 교육 자료 </a:t>
            </a:r>
            <a:r>
              <a:rPr lang="en-US" altLang="ko-KR" sz="2400" dirty="0">
                <a:solidFill>
                  <a:schemeClr val="tx1"/>
                </a:solidFill>
                <a:effectLst>
                  <a:outerShdw blurRad="38100" dist="38100" dir="2700000" algn="tl">
                    <a:srgbClr val="000000">
                      <a:alpha val="43137"/>
                    </a:srgbClr>
                  </a:outerShdw>
                </a:effectLst>
                <a:latin typeface="+mn-ea"/>
              </a:rPr>
              <a:t>Unit 04</a:t>
            </a:r>
          </a:p>
          <a:p>
            <a:pPr marL="457200" indent="-457200">
              <a:buFontTx/>
              <a:buAutoNum type="arabicPeriod"/>
            </a:pPr>
            <a:r>
              <a:rPr lang="en-US" sz="2400" dirty="0">
                <a:solidFill>
                  <a:schemeClr val="tx1"/>
                </a:solidFill>
                <a:effectLst>
                  <a:outerShdw blurRad="38100" dist="38100" dir="2700000" algn="tl">
                    <a:srgbClr val="000000">
                      <a:alpha val="43137"/>
                    </a:srgbClr>
                  </a:outerShdw>
                </a:effectLst>
                <a:latin typeface="+mn-ea"/>
                <a:hlinkClick r:id="rId2">
                  <a:extLst>
                    <a:ext uri="{A12FA001-AC4F-418D-AE19-62706E023703}">
                      <ahyp:hlinkClr xmlns:ahyp="http://schemas.microsoft.com/office/drawing/2018/hyperlinkcolor" val="tx"/>
                    </a:ext>
                  </a:extLst>
                </a:hlinkClick>
              </a:rPr>
              <a:t>https://ko.wikipedia.org/wiki/%EC%9D%B8%EB%8F%84</a:t>
            </a:r>
            <a:endParaRPr lang="en-US" sz="2400" dirty="0">
              <a:solidFill>
                <a:schemeClr val="tx1"/>
              </a:solidFill>
              <a:effectLst>
                <a:outerShdw blurRad="38100" dist="38100" dir="2700000" algn="tl">
                  <a:srgbClr val="000000">
                    <a:alpha val="43137"/>
                  </a:srgbClr>
                </a:outerShdw>
              </a:effectLst>
              <a:latin typeface="+mn-ea"/>
            </a:endParaRPr>
          </a:p>
          <a:p>
            <a:pPr marL="457200" indent="-457200">
              <a:buFontTx/>
              <a:buAutoNum type="arabicPeriod"/>
            </a:pPr>
            <a:r>
              <a:rPr lang="en-US" sz="2400" dirty="0">
                <a:solidFill>
                  <a:schemeClr val="tx1"/>
                </a:solidFill>
                <a:effectLst>
                  <a:outerShdw blurRad="38100" dist="38100" dir="2700000" algn="tl">
                    <a:srgbClr val="000000">
                      <a:alpha val="43137"/>
                    </a:srgbClr>
                  </a:outerShdw>
                </a:effectLst>
                <a:latin typeface="+mn-ea"/>
                <a:hlinkClick r:id="rId3">
                  <a:extLst>
                    <a:ext uri="{A12FA001-AC4F-418D-AE19-62706E023703}">
                      <ahyp:hlinkClr xmlns:ahyp="http://schemas.microsoft.com/office/drawing/2018/hyperlinkcolor" val="tx"/>
                    </a:ext>
                  </a:extLst>
                </a:hlinkClick>
              </a:rPr>
              <a:t>https://www.youtube.com/watch?v=GfhIAKDSnM4</a:t>
            </a:r>
            <a:endParaRPr lang="en-US" altLang="ko-KR" sz="2400" dirty="0">
              <a:solidFill>
                <a:schemeClr val="tx1"/>
              </a:solidFill>
              <a:effectLst>
                <a:outerShdw blurRad="38100" dist="38100" dir="2700000" algn="tl">
                  <a:srgbClr val="000000">
                    <a:alpha val="43137"/>
                  </a:srgbClr>
                </a:outerShdw>
              </a:effectLst>
              <a:latin typeface="+mn-ea"/>
            </a:endParaRPr>
          </a:p>
          <a:p>
            <a:pPr marL="457200" indent="-457200">
              <a:buFontTx/>
              <a:buAutoNum type="arabicPeriod"/>
            </a:pPr>
            <a:endParaRPr lang="en-US" sz="2400" dirty="0">
              <a:solidFill>
                <a:schemeClr val="tx1"/>
              </a:solidFill>
              <a:effectLst>
                <a:outerShdw blurRad="38100" dist="38100" dir="2700000" algn="tl">
                  <a:srgbClr val="000000">
                    <a:alpha val="43137"/>
                  </a:srgbClr>
                </a:outerShdw>
              </a:effectLst>
              <a:latin typeface="+mn-ea"/>
            </a:endParaRPr>
          </a:p>
          <a:p>
            <a:pPr marL="457200" indent="-457200">
              <a:buAutoNum type="arabicPeriod"/>
            </a:pPr>
            <a:endParaRPr lang="en-US" sz="2400" b="1" dirty="0">
              <a:solidFill>
                <a:schemeClr val="tx1"/>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2107233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2;p29">
            <a:extLst>
              <a:ext uri="{FF2B5EF4-FFF2-40B4-BE49-F238E27FC236}">
                <a16:creationId xmlns:a16="http://schemas.microsoft.com/office/drawing/2014/main" id="{33466D34-DF5E-48F9-BF23-9DADA3DC9383}"/>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7" name="Group 6">
            <a:extLst>
              <a:ext uri="{FF2B5EF4-FFF2-40B4-BE49-F238E27FC236}">
                <a16:creationId xmlns:a16="http://schemas.microsoft.com/office/drawing/2014/main" id="{5E1FBCA8-A972-4584-9837-DD12A3C64623}"/>
              </a:ext>
            </a:extLst>
          </p:cNvPr>
          <p:cNvGrpSpPr/>
          <p:nvPr/>
        </p:nvGrpSpPr>
        <p:grpSpPr>
          <a:xfrm>
            <a:off x="578970" y="304551"/>
            <a:ext cx="4917590" cy="1102943"/>
            <a:chOff x="7274410" y="5080000"/>
            <a:chExt cx="4917590" cy="1102943"/>
          </a:xfrm>
        </p:grpSpPr>
        <p:sp>
          <p:nvSpPr>
            <p:cNvPr id="8" name="Rectangle 7">
              <a:extLst>
                <a:ext uri="{FF2B5EF4-FFF2-40B4-BE49-F238E27FC236}">
                  <a16:creationId xmlns:a16="http://schemas.microsoft.com/office/drawing/2014/main" id="{2EC6E7C1-9009-49D7-A1BD-4AE91D7B2308}"/>
                </a:ext>
              </a:extLst>
            </p:cNvPr>
            <p:cNvSpPr/>
            <p:nvPr/>
          </p:nvSpPr>
          <p:spPr>
            <a:xfrm>
              <a:off x="8403783" y="5446806"/>
              <a:ext cx="3788217" cy="369332"/>
            </a:xfrm>
            <a:prstGeom prst="rect">
              <a:avLst/>
            </a:prstGeom>
            <a:solidFill>
              <a:schemeClr val="accent1">
                <a:lumMod val="20000"/>
                <a:lumOff val="80000"/>
              </a:schemeClr>
            </a:solidFill>
          </p:spPr>
          <p:txBody>
            <a:bodyPr wrap="none">
              <a:spAutoFit/>
            </a:bodyPr>
            <a:lstStyle/>
            <a:p>
              <a:r>
                <a:rPr lang="en-US" dirty="0">
                  <a:hlinkClick r:id="rId2"/>
                </a:rPr>
                <a:t>https://quizlet.com/class/14390278/</a:t>
              </a:r>
              <a:endParaRPr lang="en-US" dirty="0"/>
            </a:p>
          </p:txBody>
        </p:sp>
        <p:sp>
          <p:nvSpPr>
            <p:cNvPr id="9" name="Oval 8">
              <a:extLst>
                <a:ext uri="{FF2B5EF4-FFF2-40B4-BE49-F238E27FC236}">
                  <a16:creationId xmlns:a16="http://schemas.microsoft.com/office/drawing/2014/main" id="{C25DCB78-8B98-42C1-8917-2CD8FC15F168}"/>
                </a:ext>
              </a:extLst>
            </p:cNvPr>
            <p:cNvSpPr/>
            <p:nvPr/>
          </p:nvSpPr>
          <p:spPr>
            <a:xfrm>
              <a:off x="7274410" y="5080000"/>
              <a:ext cx="1134140" cy="11029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a:t>단어 학습 링크</a:t>
              </a:r>
              <a:endParaRPr lang="en-US" dirty="0"/>
            </a:p>
          </p:txBody>
        </p:sp>
      </p:grpSp>
      <p:pic>
        <p:nvPicPr>
          <p:cNvPr id="10" name="Picture 9">
            <a:extLst>
              <a:ext uri="{FF2B5EF4-FFF2-40B4-BE49-F238E27FC236}">
                <a16:creationId xmlns:a16="http://schemas.microsoft.com/office/drawing/2014/main" id="{6A904DBE-4D77-474C-B5CA-903B8A1E555D}"/>
              </a:ext>
            </a:extLst>
          </p:cNvPr>
          <p:cNvPicPr>
            <a:picLocks noChangeAspect="1"/>
          </p:cNvPicPr>
          <p:nvPr/>
        </p:nvPicPr>
        <p:blipFill rotWithShape="1">
          <a:blip r:embed="rId3"/>
          <a:srcRect t="15175"/>
          <a:stretch/>
        </p:blipFill>
        <p:spPr>
          <a:xfrm>
            <a:off x="1708343" y="1224612"/>
            <a:ext cx="9622983" cy="4591526"/>
          </a:xfrm>
          <a:prstGeom prst="rect">
            <a:avLst/>
          </a:prstGeom>
        </p:spPr>
      </p:pic>
    </p:spTree>
    <p:extLst>
      <p:ext uri="{BB962C8B-B14F-4D97-AF65-F5344CB8AC3E}">
        <p14:creationId xmlns:p14="http://schemas.microsoft.com/office/powerpoint/2010/main" val="2588047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82;p29">
            <a:extLst>
              <a:ext uri="{FF2B5EF4-FFF2-40B4-BE49-F238E27FC236}">
                <a16:creationId xmlns:a16="http://schemas.microsoft.com/office/drawing/2014/main" id="{33466D34-DF5E-48F9-BF23-9DADA3DC9383}"/>
              </a:ext>
            </a:extLst>
          </p:cNvPr>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2" name="Picture 1">
            <a:extLst>
              <a:ext uri="{FF2B5EF4-FFF2-40B4-BE49-F238E27FC236}">
                <a16:creationId xmlns:a16="http://schemas.microsoft.com/office/drawing/2014/main" id="{EE301D79-7643-490D-AD81-6337FF539AD2}"/>
              </a:ext>
            </a:extLst>
          </p:cNvPr>
          <p:cNvPicPr>
            <a:picLocks noChangeAspect="1"/>
          </p:cNvPicPr>
          <p:nvPr/>
        </p:nvPicPr>
        <p:blipFill rotWithShape="1">
          <a:blip r:embed="rId2"/>
          <a:srcRect l="5053" t="24280" r="7710" b="40772"/>
          <a:stretch/>
        </p:blipFill>
        <p:spPr>
          <a:xfrm>
            <a:off x="0" y="35010"/>
            <a:ext cx="10635916" cy="1973486"/>
          </a:xfrm>
          <a:prstGeom prst="rect">
            <a:avLst/>
          </a:prstGeom>
        </p:spPr>
      </p:pic>
      <p:pic>
        <p:nvPicPr>
          <p:cNvPr id="3" name="Picture 2">
            <a:extLst>
              <a:ext uri="{FF2B5EF4-FFF2-40B4-BE49-F238E27FC236}">
                <a16:creationId xmlns:a16="http://schemas.microsoft.com/office/drawing/2014/main" id="{DB0338B7-E998-4D9B-90D1-7E9125C65174}"/>
              </a:ext>
            </a:extLst>
          </p:cNvPr>
          <p:cNvPicPr>
            <a:picLocks noChangeAspect="1"/>
          </p:cNvPicPr>
          <p:nvPr/>
        </p:nvPicPr>
        <p:blipFill rotWithShape="1">
          <a:blip r:embed="rId3"/>
          <a:srcRect l="25974" t="14457" r="27447" b="13151"/>
          <a:stretch/>
        </p:blipFill>
        <p:spPr>
          <a:xfrm>
            <a:off x="129037" y="2014186"/>
            <a:ext cx="4383189" cy="4097778"/>
          </a:xfrm>
          <a:prstGeom prst="rect">
            <a:avLst/>
          </a:prstGeom>
        </p:spPr>
      </p:pic>
      <p:pic>
        <p:nvPicPr>
          <p:cNvPr id="4" name="Picture 3">
            <a:extLst>
              <a:ext uri="{FF2B5EF4-FFF2-40B4-BE49-F238E27FC236}">
                <a16:creationId xmlns:a16="http://schemas.microsoft.com/office/drawing/2014/main" id="{89B74063-C471-43DE-BC6F-BAA318F2252D}"/>
              </a:ext>
            </a:extLst>
          </p:cNvPr>
          <p:cNvPicPr>
            <a:picLocks noChangeAspect="1"/>
          </p:cNvPicPr>
          <p:nvPr/>
        </p:nvPicPr>
        <p:blipFill rotWithShape="1">
          <a:blip r:embed="rId4"/>
          <a:srcRect l="9947" t="12351" r="51818" b="14947"/>
          <a:stretch/>
        </p:blipFill>
        <p:spPr>
          <a:xfrm>
            <a:off x="4512226" y="2038312"/>
            <a:ext cx="3771217" cy="4073652"/>
          </a:xfrm>
          <a:prstGeom prst="rect">
            <a:avLst/>
          </a:prstGeom>
        </p:spPr>
      </p:pic>
      <p:pic>
        <p:nvPicPr>
          <p:cNvPr id="11" name="Picture 10">
            <a:extLst>
              <a:ext uri="{FF2B5EF4-FFF2-40B4-BE49-F238E27FC236}">
                <a16:creationId xmlns:a16="http://schemas.microsoft.com/office/drawing/2014/main" id="{11CDEB98-4D76-4F1E-B61D-8F0F240C7D36}"/>
              </a:ext>
            </a:extLst>
          </p:cNvPr>
          <p:cNvPicPr>
            <a:picLocks noChangeAspect="1"/>
          </p:cNvPicPr>
          <p:nvPr/>
        </p:nvPicPr>
        <p:blipFill rotWithShape="1">
          <a:blip r:embed="rId4"/>
          <a:srcRect l="50287" t="12351" r="10606" b="14947"/>
          <a:stretch/>
        </p:blipFill>
        <p:spPr>
          <a:xfrm>
            <a:off x="8283443" y="2032622"/>
            <a:ext cx="3857210" cy="4073652"/>
          </a:xfrm>
          <a:prstGeom prst="rect">
            <a:avLst/>
          </a:prstGeom>
        </p:spPr>
      </p:pic>
      <p:sp>
        <p:nvSpPr>
          <p:cNvPr id="10" name="Oval 9">
            <a:extLst>
              <a:ext uri="{FF2B5EF4-FFF2-40B4-BE49-F238E27FC236}">
                <a16:creationId xmlns:a16="http://schemas.microsoft.com/office/drawing/2014/main" id="{ABB33404-3CF4-4225-A361-FACC031B5498}"/>
              </a:ext>
            </a:extLst>
          </p:cNvPr>
          <p:cNvSpPr/>
          <p:nvPr/>
        </p:nvSpPr>
        <p:spPr>
          <a:xfrm>
            <a:off x="10036629" y="250371"/>
            <a:ext cx="1926770" cy="178794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t>워크북 </a:t>
            </a:r>
            <a:r>
              <a:rPr lang="en-US" altLang="ko-KR" sz="2800" dirty="0"/>
              <a:t>23</a:t>
            </a:r>
            <a:r>
              <a:rPr lang="ko-KR" altLang="en-US" sz="2800" dirty="0"/>
              <a:t>쪽</a:t>
            </a:r>
            <a:endParaRPr lang="en-US" sz="2800" dirty="0"/>
          </a:p>
        </p:txBody>
      </p:sp>
    </p:spTree>
    <p:extLst>
      <p:ext uri="{BB962C8B-B14F-4D97-AF65-F5344CB8AC3E}">
        <p14:creationId xmlns:p14="http://schemas.microsoft.com/office/powerpoint/2010/main" val="3328701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6E553F9E-2703-41BA-B866-4A0FA4A342E4}"/>
              </a:ext>
            </a:extLst>
          </p:cNvPr>
          <p:cNvSpPr txBox="1"/>
          <p:nvPr/>
        </p:nvSpPr>
        <p:spPr>
          <a:xfrm>
            <a:off x="603158" y="2131944"/>
            <a:ext cx="7914640" cy="628249"/>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유진</a:t>
            </a:r>
            <a:r>
              <a:rPr lang="en-US" altLang="ko-KR" sz="3200" dirty="0">
                <a:solidFill>
                  <a:srgbClr val="FF00FF"/>
                </a:solidFill>
                <a:latin typeface="+mn-ea"/>
              </a:rPr>
              <a:t>: </a:t>
            </a:r>
            <a:r>
              <a:rPr lang="ko-KR" altLang="en-US" sz="3200" dirty="0">
                <a:solidFill>
                  <a:srgbClr val="FF00FF"/>
                </a:solidFill>
                <a:latin typeface="+mn-ea"/>
              </a:rPr>
              <a:t>조쉬가 </a:t>
            </a:r>
            <a:r>
              <a:rPr lang="en-US" altLang="ko-KR" sz="3200" dirty="0">
                <a:solidFill>
                  <a:srgbClr val="FF00FF"/>
                </a:solidFill>
                <a:latin typeface="+mn-ea"/>
              </a:rPr>
              <a:t>1</a:t>
            </a:r>
            <a:r>
              <a:rPr lang="ko-KR" altLang="en-US" sz="3200" dirty="0">
                <a:solidFill>
                  <a:srgbClr val="FF00FF"/>
                </a:solidFill>
                <a:latin typeface="+mn-ea"/>
              </a:rPr>
              <a:t>년 전보다 키가 많이 컸어요</a:t>
            </a:r>
            <a:r>
              <a:rPr lang="en-US" altLang="ko-KR" sz="3200" dirty="0">
                <a:solidFill>
                  <a:srgbClr val="FF00FF"/>
                </a:solidFill>
                <a:latin typeface="+mn-ea"/>
              </a:rPr>
              <a:t>.</a:t>
            </a:r>
            <a:endParaRPr lang="en-US" sz="3200" dirty="0">
              <a:solidFill>
                <a:srgbClr val="FF00FF"/>
              </a:solidFill>
              <a:latin typeface="+mn-ea"/>
            </a:endParaRPr>
          </a:p>
        </p:txBody>
      </p:sp>
      <p:sp>
        <p:nvSpPr>
          <p:cNvPr id="4" name="Rectangle: Rounded Corners 3">
            <a:extLst>
              <a:ext uri="{FF2B5EF4-FFF2-40B4-BE49-F238E27FC236}">
                <a16:creationId xmlns:a16="http://schemas.microsoft.com/office/drawing/2014/main" id="{0442152B-88C2-4A9E-A088-DED155DA2A21}"/>
              </a:ext>
            </a:extLst>
          </p:cNvPr>
          <p:cNvSpPr/>
          <p:nvPr/>
        </p:nvSpPr>
        <p:spPr>
          <a:xfrm>
            <a:off x="603158" y="113391"/>
            <a:ext cx="6783162"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b="1" dirty="0">
                <a:latin typeface="+mn-ea"/>
              </a:rPr>
              <a:t>Unit 01</a:t>
            </a:r>
            <a:r>
              <a:rPr lang="ko-KR" altLang="en-US" sz="3200" b="1" dirty="0">
                <a:latin typeface="+mn-ea"/>
              </a:rPr>
              <a:t> </a:t>
            </a:r>
            <a:r>
              <a:rPr lang="ko-KR" altLang="en-US" sz="3200" dirty="0">
                <a:latin typeface="+mn-ea"/>
              </a:rPr>
              <a:t>문법 </a:t>
            </a:r>
            <a:r>
              <a:rPr lang="en-US" altLang="ko-KR" sz="3200" dirty="0">
                <a:latin typeface="+mn-ea"/>
              </a:rPr>
              <a:t>1 -</a:t>
            </a:r>
            <a:r>
              <a:rPr lang="ko-KR" altLang="en-US" sz="3200" dirty="0">
                <a:latin typeface="+mn-ea"/>
              </a:rPr>
              <a:t>와</a:t>
            </a:r>
            <a:r>
              <a:rPr lang="en-US" altLang="ko-KR" sz="3200" dirty="0">
                <a:latin typeface="+mn-ea"/>
              </a:rPr>
              <a:t>/</a:t>
            </a:r>
            <a:r>
              <a:rPr lang="ko-KR" altLang="en-US" sz="3200" dirty="0">
                <a:latin typeface="+mn-ea"/>
              </a:rPr>
              <a:t>과 비교하면</a:t>
            </a:r>
            <a:endParaRPr lang="en-US" sz="3200" dirty="0">
              <a:latin typeface="+mn-ea"/>
            </a:endParaRPr>
          </a:p>
        </p:txBody>
      </p:sp>
      <p:sp>
        <p:nvSpPr>
          <p:cNvPr id="6" name="TextBox 5">
            <a:extLst>
              <a:ext uri="{FF2B5EF4-FFF2-40B4-BE49-F238E27FC236}">
                <a16:creationId xmlns:a16="http://schemas.microsoft.com/office/drawing/2014/main" id="{3AC562A7-C483-49C8-AB86-994232398C36}"/>
              </a:ext>
            </a:extLst>
          </p:cNvPr>
          <p:cNvSpPr txBox="1"/>
          <p:nvPr/>
        </p:nvSpPr>
        <p:spPr>
          <a:xfrm>
            <a:off x="603158" y="902042"/>
            <a:ext cx="7914640"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1</a:t>
            </a:r>
            <a:r>
              <a:rPr lang="ko-KR" altLang="en-US" sz="3200" dirty="0">
                <a:latin typeface="+mn-ea"/>
              </a:rPr>
              <a:t>년 전보다 키가 많이 큰 사람 있어요</a:t>
            </a:r>
            <a:r>
              <a:rPr lang="en-US" altLang="ko-KR" sz="3200" dirty="0">
                <a:latin typeface="+mn-ea"/>
              </a:rPr>
              <a:t>?</a:t>
            </a:r>
            <a:endParaRPr lang="en-US" sz="3200" dirty="0">
              <a:latin typeface="+mn-ea"/>
            </a:endParaRPr>
          </a:p>
        </p:txBody>
      </p:sp>
      <p:sp>
        <p:nvSpPr>
          <p:cNvPr id="7" name="TextBox 6">
            <a:extLst>
              <a:ext uri="{FF2B5EF4-FFF2-40B4-BE49-F238E27FC236}">
                <a16:creationId xmlns:a16="http://schemas.microsoft.com/office/drawing/2014/main" id="{78AB9142-279E-4743-9870-8F213ABDC5C9}"/>
              </a:ext>
            </a:extLst>
          </p:cNvPr>
          <p:cNvSpPr txBox="1"/>
          <p:nvPr/>
        </p:nvSpPr>
        <p:spPr>
          <a:xfrm>
            <a:off x="603158" y="2775476"/>
            <a:ext cx="7914640"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조쉬는 </a:t>
            </a:r>
            <a:r>
              <a:rPr lang="en-US" altLang="ko-KR" sz="3200" b="1" dirty="0">
                <a:solidFill>
                  <a:srgbClr val="FF0000"/>
                </a:solidFill>
                <a:latin typeface="+mn-ea"/>
              </a:rPr>
              <a:t>1</a:t>
            </a:r>
            <a:r>
              <a:rPr lang="ko-KR" altLang="en-US" sz="3200" b="1" dirty="0">
                <a:solidFill>
                  <a:srgbClr val="FF0000"/>
                </a:solidFill>
                <a:latin typeface="+mn-ea"/>
              </a:rPr>
              <a:t>년 전과 비교하면 </a:t>
            </a:r>
            <a:r>
              <a:rPr lang="ko-KR" altLang="en-US" sz="3200" dirty="0">
                <a:latin typeface="+mn-ea"/>
              </a:rPr>
              <a:t>키가 많이 컸어요</a:t>
            </a:r>
            <a:r>
              <a:rPr lang="en-US" altLang="ko-KR" sz="3200" dirty="0">
                <a:latin typeface="+mn-ea"/>
              </a:rPr>
              <a:t>.</a:t>
            </a:r>
            <a:r>
              <a:rPr lang="ko-KR" altLang="en-US" sz="3200" dirty="0">
                <a:latin typeface="+mn-ea"/>
              </a:rPr>
              <a:t> 한국어는 어때요</a:t>
            </a:r>
            <a:r>
              <a:rPr lang="en-US" altLang="ko-KR" sz="3200" dirty="0">
                <a:latin typeface="+mn-ea"/>
              </a:rPr>
              <a:t>?</a:t>
            </a:r>
            <a:r>
              <a:rPr lang="ko-KR" altLang="en-US" sz="3200" dirty="0">
                <a:latin typeface="+mn-ea"/>
              </a:rPr>
              <a:t> </a:t>
            </a:r>
            <a:endParaRPr lang="en-US" sz="3200" dirty="0">
              <a:latin typeface="+mn-ea"/>
            </a:endParaRPr>
          </a:p>
        </p:txBody>
      </p:sp>
      <p:sp>
        <p:nvSpPr>
          <p:cNvPr id="8" name="TextBox 7">
            <a:extLst>
              <a:ext uri="{FF2B5EF4-FFF2-40B4-BE49-F238E27FC236}">
                <a16:creationId xmlns:a16="http://schemas.microsoft.com/office/drawing/2014/main" id="{FCC226B7-7E7F-47D2-B800-62FDC823F030}"/>
              </a:ext>
            </a:extLst>
          </p:cNvPr>
          <p:cNvSpPr txBox="1"/>
          <p:nvPr/>
        </p:nvSpPr>
        <p:spPr>
          <a:xfrm>
            <a:off x="0" y="5167370"/>
            <a:ext cx="12192000" cy="891334"/>
          </a:xfrm>
          <a:prstGeom prst="rect">
            <a:avLst/>
          </a:prstGeom>
          <a:noFill/>
        </p:spPr>
        <p:txBody>
          <a:bodyPr wrap="square" rtlCol="0">
            <a:spAutoFit/>
          </a:bodyPr>
          <a:lstStyle/>
          <a:p>
            <a:pPr algn="ctr">
              <a:lnSpc>
                <a:spcPct val="120000"/>
              </a:lnSpc>
            </a:pPr>
            <a:r>
              <a:rPr lang="ko-KR" altLang="en-US" sz="3200" b="1" dirty="0">
                <a:latin typeface="+mn-ea"/>
              </a:rPr>
              <a:t>한국어는 </a:t>
            </a:r>
            <a:r>
              <a:rPr lang="ko-KR" altLang="en-US" sz="4800" b="1" dirty="0">
                <a:solidFill>
                  <a:srgbClr val="FF0000"/>
                </a:solidFill>
                <a:latin typeface="+mn-ea"/>
              </a:rPr>
              <a:t>작년과 비교하면 </a:t>
            </a:r>
            <a:r>
              <a:rPr lang="ko-KR" altLang="en-US" sz="3200" b="1" dirty="0">
                <a:latin typeface="+mn-ea"/>
              </a:rPr>
              <a:t>많이 어려워졌어요</a:t>
            </a:r>
            <a:r>
              <a:rPr lang="en-US" altLang="ko-KR" sz="3200" b="1" dirty="0">
                <a:latin typeface="+mn-ea"/>
              </a:rPr>
              <a:t>.</a:t>
            </a:r>
            <a:endParaRPr lang="en-US" sz="3200" b="1" dirty="0">
              <a:latin typeface="+mn-ea"/>
            </a:endParaRPr>
          </a:p>
        </p:txBody>
      </p:sp>
      <p:sp>
        <p:nvSpPr>
          <p:cNvPr id="12" name="TextBox 11">
            <a:extLst>
              <a:ext uri="{FF2B5EF4-FFF2-40B4-BE49-F238E27FC236}">
                <a16:creationId xmlns:a16="http://schemas.microsoft.com/office/drawing/2014/main" id="{4DAD847E-015A-44AB-A50E-69FDC16EB97E}"/>
              </a:ext>
            </a:extLst>
          </p:cNvPr>
          <p:cNvSpPr txBox="1"/>
          <p:nvPr/>
        </p:nvSpPr>
        <p:spPr>
          <a:xfrm>
            <a:off x="8626723" y="5011635"/>
            <a:ext cx="1996219" cy="246221"/>
          </a:xfrm>
          <a:prstGeom prst="rect">
            <a:avLst/>
          </a:prstGeom>
          <a:noFill/>
        </p:spPr>
        <p:txBody>
          <a:bodyPr wrap="square" rtlCol="0">
            <a:spAutoFit/>
          </a:bodyPr>
          <a:lstStyle/>
          <a:p>
            <a:pPr algn="ctr"/>
            <a:r>
              <a:rPr lang="en-US" sz="1000" dirty="0"/>
              <a:t>©webstockreview.net</a:t>
            </a:r>
          </a:p>
        </p:txBody>
      </p:sp>
      <p:pic>
        <p:nvPicPr>
          <p:cNvPr id="1026" name="Picture 2" descr="Tall clipart grow tall, Tall grow tall Transparent FREE for ...">
            <a:extLst>
              <a:ext uri="{FF2B5EF4-FFF2-40B4-BE49-F238E27FC236}">
                <a16:creationId xmlns:a16="http://schemas.microsoft.com/office/drawing/2014/main" id="{CE695BA7-A4EC-4C7F-A7BC-C4DD0AB924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7600" y="413305"/>
            <a:ext cx="2961639" cy="4691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3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Rectangle: Rounded Corners 8">
            <a:extLst>
              <a:ext uri="{FF2B5EF4-FFF2-40B4-BE49-F238E27FC236}">
                <a16:creationId xmlns:a16="http://schemas.microsoft.com/office/drawing/2014/main" id="{4CEAE574-A683-4352-9794-002EE2A00206}"/>
              </a:ext>
            </a:extLst>
          </p:cNvPr>
          <p:cNvSpPr/>
          <p:nvPr/>
        </p:nvSpPr>
        <p:spPr>
          <a:xfrm>
            <a:off x="603158" y="207783"/>
            <a:ext cx="7098122"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b="1" dirty="0">
                <a:latin typeface="+mn-ea"/>
              </a:rPr>
              <a:t>Unit 01</a:t>
            </a:r>
            <a:r>
              <a:rPr lang="ko-KR" altLang="en-US" sz="3200" dirty="0">
                <a:latin typeface="+mn-ea"/>
              </a:rPr>
              <a:t> 문법 </a:t>
            </a:r>
            <a:r>
              <a:rPr lang="en-US" altLang="ko-KR" sz="3200" dirty="0">
                <a:latin typeface="+mn-ea"/>
              </a:rPr>
              <a:t>2 -</a:t>
            </a:r>
            <a:r>
              <a:rPr lang="ko-KR" altLang="en-US" sz="3200" dirty="0">
                <a:latin typeface="+mn-ea"/>
              </a:rPr>
              <a:t>와</a:t>
            </a:r>
            <a:r>
              <a:rPr lang="en-US" altLang="ko-KR" sz="3200" dirty="0">
                <a:latin typeface="+mn-ea"/>
              </a:rPr>
              <a:t>/</a:t>
            </a:r>
            <a:r>
              <a:rPr lang="ko-KR" altLang="en-US" sz="3200" dirty="0">
                <a:latin typeface="+mn-ea"/>
              </a:rPr>
              <a:t>과는 대조적으로</a:t>
            </a:r>
            <a:endParaRPr lang="en-US" sz="3200" dirty="0">
              <a:latin typeface="+mn-ea"/>
            </a:endParaRPr>
          </a:p>
        </p:txBody>
      </p:sp>
      <p:sp>
        <p:nvSpPr>
          <p:cNvPr id="11" name="TextBox 10">
            <a:extLst>
              <a:ext uri="{FF2B5EF4-FFF2-40B4-BE49-F238E27FC236}">
                <a16:creationId xmlns:a16="http://schemas.microsoft.com/office/drawing/2014/main" id="{89778B17-8510-4F7C-B675-ED7DEECBCBBC}"/>
              </a:ext>
            </a:extLst>
          </p:cNvPr>
          <p:cNvSpPr txBox="1"/>
          <p:nvPr/>
        </p:nvSpPr>
        <p:spPr>
          <a:xfrm>
            <a:off x="558340" y="4693126"/>
            <a:ext cx="11075320" cy="1504130"/>
          </a:xfrm>
          <a:prstGeom prst="rect">
            <a:avLst/>
          </a:prstGeom>
          <a:noFill/>
        </p:spPr>
        <p:txBody>
          <a:bodyPr wrap="square" rtlCol="0">
            <a:spAutoFit/>
          </a:bodyPr>
          <a:lstStyle/>
          <a:p>
            <a:pPr>
              <a:lnSpc>
                <a:spcPct val="120000"/>
              </a:lnSpc>
            </a:pPr>
            <a:r>
              <a:rPr lang="ko-KR" altLang="en-US" sz="3600" b="1" dirty="0">
                <a:latin typeface="+mn-ea"/>
              </a:rPr>
              <a:t>저는 </a:t>
            </a:r>
            <a:r>
              <a:rPr lang="ko-KR" altLang="en-US" sz="4400" b="1" dirty="0">
                <a:solidFill>
                  <a:srgbClr val="FF0000"/>
                </a:solidFill>
                <a:latin typeface="+mn-ea"/>
              </a:rPr>
              <a:t>제 형과는 대조적으로 </a:t>
            </a:r>
            <a:r>
              <a:rPr lang="ko-KR" altLang="en-US" sz="3600" b="1" dirty="0">
                <a:latin typeface="+mn-ea"/>
              </a:rPr>
              <a:t>공부보다 운동을 더 좋아해요</a:t>
            </a:r>
            <a:r>
              <a:rPr lang="en-US" altLang="ko-KR" sz="3600" b="1" dirty="0">
                <a:latin typeface="+mn-ea"/>
              </a:rPr>
              <a:t>.</a:t>
            </a:r>
          </a:p>
        </p:txBody>
      </p:sp>
      <p:sp>
        <p:nvSpPr>
          <p:cNvPr id="7" name="TextBox 6">
            <a:extLst>
              <a:ext uri="{FF2B5EF4-FFF2-40B4-BE49-F238E27FC236}">
                <a16:creationId xmlns:a16="http://schemas.microsoft.com/office/drawing/2014/main" id="{016E20B4-1577-4078-BC99-52D1EB55B48D}"/>
              </a:ext>
            </a:extLst>
          </p:cNvPr>
          <p:cNvSpPr txBox="1"/>
          <p:nvPr/>
        </p:nvSpPr>
        <p:spPr>
          <a:xfrm>
            <a:off x="603158" y="1724445"/>
            <a:ext cx="7272481" cy="1219180"/>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유진</a:t>
            </a:r>
            <a:r>
              <a:rPr lang="en-US" altLang="ko-KR" sz="3200" dirty="0">
                <a:solidFill>
                  <a:srgbClr val="FF00FF"/>
                </a:solidFill>
                <a:latin typeface="+mn-ea"/>
              </a:rPr>
              <a:t>: </a:t>
            </a:r>
            <a:r>
              <a:rPr lang="ko-KR" altLang="en-US" sz="3200" dirty="0">
                <a:solidFill>
                  <a:srgbClr val="FF00FF"/>
                </a:solidFill>
                <a:latin typeface="+mn-ea"/>
              </a:rPr>
              <a:t>하나는 사과가 가득 들어 있고 다른 하나는 사과가 없어요</a:t>
            </a:r>
            <a:r>
              <a:rPr lang="en-US" altLang="ko-KR" sz="3200" dirty="0">
                <a:solidFill>
                  <a:srgbClr val="FF00FF"/>
                </a:solidFill>
                <a:latin typeface="+mn-ea"/>
              </a:rPr>
              <a:t>.</a:t>
            </a:r>
            <a:endParaRPr lang="en-US" sz="3200" dirty="0">
              <a:solidFill>
                <a:srgbClr val="FF00FF"/>
              </a:solidFill>
              <a:latin typeface="+mn-ea"/>
            </a:endParaRPr>
          </a:p>
        </p:txBody>
      </p:sp>
      <p:sp>
        <p:nvSpPr>
          <p:cNvPr id="8" name="TextBox 7">
            <a:extLst>
              <a:ext uri="{FF2B5EF4-FFF2-40B4-BE49-F238E27FC236}">
                <a16:creationId xmlns:a16="http://schemas.microsoft.com/office/drawing/2014/main" id="{C9C81C09-51DA-4DDC-84C2-157138C96B78}"/>
              </a:ext>
            </a:extLst>
          </p:cNvPr>
          <p:cNvSpPr txBox="1"/>
          <p:nvPr/>
        </p:nvSpPr>
        <p:spPr>
          <a:xfrm>
            <a:off x="603158" y="1001432"/>
            <a:ext cx="7914640" cy="628249"/>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두 바구니가 어떻게 달라요</a:t>
            </a:r>
            <a:r>
              <a:rPr lang="en-US" altLang="ko-KR" sz="3200" dirty="0">
                <a:latin typeface="+mn-ea"/>
              </a:rPr>
              <a:t>?</a:t>
            </a:r>
            <a:endParaRPr lang="en-US" sz="3200" dirty="0">
              <a:latin typeface="+mn-ea"/>
            </a:endParaRPr>
          </a:p>
        </p:txBody>
      </p:sp>
      <p:sp>
        <p:nvSpPr>
          <p:cNvPr id="13" name="TextBox 12">
            <a:extLst>
              <a:ext uri="{FF2B5EF4-FFF2-40B4-BE49-F238E27FC236}">
                <a16:creationId xmlns:a16="http://schemas.microsoft.com/office/drawing/2014/main" id="{9A256328-F3DB-476C-871D-9F55EDCD8B53}"/>
              </a:ext>
            </a:extLst>
          </p:cNvPr>
          <p:cNvSpPr txBox="1"/>
          <p:nvPr/>
        </p:nvSpPr>
        <p:spPr>
          <a:xfrm>
            <a:off x="603158" y="3024009"/>
            <a:ext cx="11075320"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네</a:t>
            </a:r>
            <a:r>
              <a:rPr lang="en-US" altLang="ko-KR" sz="3200" dirty="0">
                <a:latin typeface="+mn-ea"/>
              </a:rPr>
              <a:t>, </a:t>
            </a:r>
            <a:r>
              <a:rPr lang="ko-KR" altLang="en-US" sz="3200" b="1" dirty="0">
                <a:solidFill>
                  <a:srgbClr val="FF0000"/>
                </a:solidFill>
                <a:latin typeface="+mn-ea"/>
              </a:rPr>
              <a:t>왼쪽 바구니와는 대조적으로 </a:t>
            </a:r>
            <a:r>
              <a:rPr lang="ko-KR" altLang="en-US" sz="3200" dirty="0">
                <a:latin typeface="+mn-ea"/>
              </a:rPr>
              <a:t>오른쪽 바구니에는 아무것도 들어 있지 않아요</a:t>
            </a:r>
            <a:r>
              <a:rPr lang="en-US" altLang="ko-KR" sz="3200" dirty="0">
                <a:latin typeface="+mn-ea"/>
              </a:rPr>
              <a:t>.</a:t>
            </a:r>
            <a:endParaRPr lang="en-US" sz="3200" dirty="0">
              <a:latin typeface="+mn-ea"/>
            </a:endParaRPr>
          </a:p>
        </p:txBody>
      </p:sp>
      <p:pic>
        <p:nvPicPr>
          <p:cNvPr id="4100" name="Picture 4" descr="Empty Full Stock Illustrations – 26,570 Empty Full Stock ...">
            <a:extLst>
              <a:ext uri="{FF2B5EF4-FFF2-40B4-BE49-F238E27FC236}">
                <a16:creationId xmlns:a16="http://schemas.microsoft.com/office/drawing/2014/main" id="{AA37E6D0-1778-4AB0-AF33-593CC6FEC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5639" y="961020"/>
            <a:ext cx="3995754" cy="185802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8D1594DA-C77E-4E86-84B7-E624E377F20A}"/>
              </a:ext>
            </a:extLst>
          </p:cNvPr>
          <p:cNvSpPr txBox="1"/>
          <p:nvPr/>
        </p:nvSpPr>
        <p:spPr>
          <a:xfrm>
            <a:off x="9947676" y="2741534"/>
            <a:ext cx="1996219" cy="246221"/>
          </a:xfrm>
          <a:prstGeom prst="rect">
            <a:avLst/>
          </a:prstGeom>
          <a:noFill/>
        </p:spPr>
        <p:txBody>
          <a:bodyPr wrap="square" rtlCol="0">
            <a:spAutoFit/>
          </a:bodyPr>
          <a:lstStyle/>
          <a:p>
            <a:pPr algn="ctr"/>
            <a:r>
              <a:rPr lang="en-US" sz="1000" dirty="0"/>
              <a:t>©dreamstime.com</a:t>
            </a:r>
          </a:p>
        </p:txBody>
      </p:sp>
    </p:spTree>
    <p:extLst>
      <p:ext uri="{BB962C8B-B14F-4D97-AF65-F5344CB8AC3E}">
        <p14:creationId xmlns:p14="http://schemas.microsoft.com/office/powerpoint/2010/main" val="384073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8"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6E553F9E-2703-41BA-B866-4A0FA4A342E4}"/>
              </a:ext>
            </a:extLst>
          </p:cNvPr>
          <p:cNvSpPr txBox="1"/>
          <p:nvPr/>
        </p:nvSpPr>
        <p:spPr>
          <a:xfrm>
            <a:off x="603158" y="2131944"/>
            <a:ext cx="7914640" cy="1219180"/>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유진</a:t>
            </a:r>
            <a:r>
              <a:rPr lang="en-US" altLang="ko-KR" sz="3200" dirty="0">
                <a:solidFill>
                  <a:srgbClr val="FF00FF"/>
                </a:solidFill>
                <a:latin typeface="+mn-ea"/>
              </a:rPr>
              <a:t>: </a:t>
            </a:r>
            <a:r>
              <a:rPr lang="ko-KR" altLang="en-US" sz="3200" dirty="0">
                <a:solidFill>
                  <a:srgbClr val="FF00FF"/>
                </a:solidFill>
                <a:latin typeface="+mn-ea"/>
              </a:rPr>
              <a:t>글쎄요</a:t>
            </a:r>
            <a:r>
              <a:rPr lang="en-US" altLang="ko-KR" sz="3200" dirty="0">
                <a:solidFill>
                  <a:srgbClr val="FF00FF"/>
                </a:solidFill>
                <a:latin typeface="+mn-ea"/>
              </a:rPr>
              <a:t>, </a:t>
            </a:r>
            <a:r>
              <a:rPr lang="ko-KR" altLang="en-US" sz="3200" dirty="0">
                <a:solidFill>
                  <a:srgbClr val="FF00FF"/>
                </a:solidFill>
                <a:latin typeface="+mn-ea"/>
              </a:rPr>
              <a:t>둘 다 괜찮은데요</a:t>
            </a:r>
            <a:r>
              <a:rPr lang="en-US" altLang="ko-KR" sz="3200" dirty="0">
                <a:solidFill>
                  <a:srgbClr val="FF00FF"/>
                </a:solidFill>
                <a:latin typeface="+mn-ea"/>
              </a:rPr>
              <a:t>.</a:t>
            </a:r>
            <a:r>
              <a:rPr lang="ko-KR" altLang="en-US" sz="3200" dirty="0">
                <a:solidFill>
                  <a:srgbClr val="FF00FF"/>
                </a:solidFill>
                <a:latin typeface="+mn-ea"/>
              </a:rPr>
              <a:t> 잘 모르겠어요</a:t>
            </a:r>
            <a:r>
              <a:rPr lang="en-US" altLang="ko-KR" sz="3200" dirty="0">
                <a:solidFill>
                  <a:srgbClr val="FF00FF"/>
                </a:solidFill>
                <a:latin typeface="+mn-ea"/>
              </a:rPr>
              <a:t>.</a:t>
            </a:r>
            <a:endParaRPr lang="en-US" sz="3200" dirty="0">
              <a:solidFill>
                <a:srgbClr val="FF00FF"/>
              </a:solidFill>
              <a:latin typeface="+mn-ea"/>
            </a:endParaRPr>
          </a:p>
        </p:txBody>
      </p:sp>
      <p:sp>
        <p:nvSpPr>
          <p:cNvPr id="4" name="Rectangle: Rounded Corners 3">
            <a:extLst>
              <a:ext uri="{FF2B5EF4-FFF2-40B4-BE49-F238E27FC236}">
                <a16:creationId xmlns:a16="http://schemas.microsoft.com/office/drawing/2014/main" id="{0442152B-88C2-4A9E-A088-DED155DA2A21}"/>
              </a:ext>
            </a:extLst>
          </p:cNvPr>
          <p:cNvSpPr/>
          <p:nvPr/>
        </p:nvSpPr>
        <p:spPr>
          <a:xfrm>
            <a:off x="603158" y="113391"/>
            <a:ext cx="6948432"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b="1" dirty="0">
                <a:latin typeface="+mn-ea"/>
              </a:rPr>
              <a:t>Unit 02</a:t>
            </a:r>
            <a:r>
              <a:rPr lang="ko-KR" altLang="en-US" sz="3200" b="1" dirty="0">
                <a:latin typeface="+mn-ea"/>
              </a:rPr>
              <a:t> </a:t>
            </a:r>
            <a:r>
              <a:rPr lang="ko-KR" altLang="en-US" sz="3200" dirty="0">
                <a:latin typeface="+mn-ea"/>
              </a:rPr>
              <a:t>문법 </a:t>
            </a:r>
            <a:r>
              <a:rPr lang="en-US" altLang="ko-KR" sz="3200" dirty="0">
                <a:latin typeface="+mn-ea"/>
              </a:rPr>
              <a:t>1 –(</a:t>
            </a:r>
            <a:r>
              <a:rPr lang="ko-KR" altLang="en-US" sz="3200" dirty="0">
                <a:latin typeface="+mn-ea"/>
              </a:rPr>
              <a:t>으</a:t>
            </a:r>
            <a:r>
              <a:rPr lang="en-US" altLang="ko-KR" sz="3200" dirty="0">
                <a:latin typeface="+mn-ea"/>
              </a:rPr>
              <a:t>)</a:t>
            </a:r>
            <a:r>
              <a:rPr lang="ko-KR" altLang="en-US" sz="3200" dirty="0">
                <a:latin typeface="+mn-ea"/>
              </a:rPr>
              <a:t>ㄴ지</a:t>
            </a:r>
            <a:r>
              <a:rPr lang="en-US" altLang="ko-KR" sz="3200" dirty="0">
                <a:latin typeface="+mn-ea"/>
              </a:rPr>
              <a:t>/</a:t>
            </a:r>
            <a:r>
              <a:rPr lang="ko-KR" altLang="en-US" sz="3200" dirty="0">
                <a:latin typeface="+mn-ea"/>
              </a:rPr>
              <a:t>는지</a:t>
            </a:r>
            <a:r>
              <a:rPr lang="en-US" altLang="ko-KR" sz="3200" dirty="0">
                <a:latin typeface="+mn-ea"/>
              </a:rPr>
              <a:t>/</a:t>
            </a:r>
            <a:r>
              <a:rPr lang="ko-KR" altLang="en-US" sz="3200" dirty="0">
                <a:latin typeface="+mn-ea"/>
              </a:rPr>
              <a:t>ㄹ지</a:t>
            </a:r>
            <a:endParaRPr lang="en-US" sz="3200" dirty="0">
              <a:latin typeface="+mn-ea"/>
            </a:endParaRPr>
          </a:p>
        </p:txBody>
      </p:sp>
      <p:sp>
        <p:nvSpPr>
          <p:cNvPr id="6" name="TextBox 5">
            <a:extLst>
              <a:ext uri="{FF2B5EF4-FFF2-40B4-BE49-F238E27FC236}">
                <a16:creationId xmlns:a16="http://schemas.microsoft.com/office/drawing/2014/main" id="{3AC562A7-C483-49C8-AB86-994232398C36}"/>
              </a:ext>
            </a:extLst>
          </p:cNvPr>
          <p:cNvSpPr txBox="1"/>
          <p:nvPr/>
        </p:nvSpPr>
        <p:spPr>
          <a:xfrm>
            <a:off x="603158" y="902042"/>
            <a:ext cx="7914640"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친구 생일이에요</a:t>
            </a:r>
            <a:r>
              <a:rPr lang="en-US" altLang="ko-KR" sz="3200" dirty="0">
                <a:latin typeface="+mn-ea"/>
              </a:rPr>
              <a:t>. </a:t>
            </a:r>
            <a:r>
              <a:rPr lang="ko-KR" altLang="en-US" sz="3200" dirty="0">
                <a:latin typeface="+mn-ea"/>
              </a:rPr>
              <a:t>어느 선물이 좋을까요</a:t>
            </a:r>
            <a:r>
              <a:rPr lang="en-US" altLang="ko-KR" sz="3200" dirty="0">
                <a:latin typeface="+mn-ea"/>
              </a:rPr>
              <a:t>?</a:t>
            </a:r>
            <a:endParaRPr lang="en-US" sz="3200" dirty="0">
              <a:latin typeface="+mn-ea"/>
            </a:endParaRPr>
          </a:p>
        </p:txBody>
      </p:sp>
      <p:sp>
        <p:nvSpPr>
          <p:cNvPr id="7" name="TextBox 6">
            <a:extLst>
              <a:ext uri="{FF2B5EF4-FFF2-40B4-BE49-F238E27FC236}">
                <a16:creationId xmlns:a16="http://schemas.microsoft.com/office/drawing/2014/main" id="{78AB9142-279E-4743-9870-8F213ABDC5C9}"/>
              </a:ext>
            </a:extLst>
          </p:cNvPr>
          <p:cNvSpPr txBox="1"/>
          <p:nvPr/>
        </p:nvSpPr>
        <p:spPr>
          <a:xfrm>
            <a:off x="603158" y="3327878"/>
            <a:ext cx="7914640"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그럴 때 한 문장으로 </a:t>
            </a:r>
            <a:r>
              <a:rPr lang="en-US" altLang="ko-KR" sz="3200" b="1" dirty="0">
                <a:solidFill>
                  <a:srgbClr val="FF0000"/>
                </a:solidFill>
                <a:latin typeface="+mn-ea"/>
              </a:rPr>
              <a:t>“</a:t>
            </a:r>
            <a:r>
              <a:rPr lang="ko-KR" altLang="en-US" sz="3200" b="1" dirty="0">
                <a:solidFill>
                  <a:srgbClr val="FF0000"/>
                </a:solidFill>
                <a:latin typeface="+mn-ea"/>
              </a:rPr>
              <a:t>어느 선물이 좋을지 잘 모르겠어요</a:t>
            </a:r>
            <a:r>
              <a:rPr lang="en-US" altLang="ko-KR" sz="3200" b="1" dirty="0">
                <a:solidFill>
                  <a:srgbClr val="FF0000"/>
                </a:solidFill>
                <a:latin typeface="+mn-ea"/>
              </a:rPr>
              <a:t>.”</a:t>
            </a:r>
            <a:r>
              <a:rPr lang="ko-KR" altLang="en-US" sz="3200" dirty="0">
                <a:latin typeface="+mn-ea"/>
              </a:rPr>
              <a:t>라고 말하면 돼요</a:t>
            </a:r>
            <a:r>
              <a:rPr lang="en-US" altLang="ko-KR" sz="3200" dirty="0">
                <a:latin typeface="+mn-ea"/>
              </a:rPr>
              <a:t>.</a:t>
            </a:r>
            <a:r>
              <a:rPr lang="ko-KR" altLang="en-US" sz="3200" dirty="0">
                <a:latin typeface="+mn-ea"/>
              </a:rPr>
              <a:t> </a:t>
            </a:r>
            <a:endParaRPr lang="en-US" sz="3200" dirty="0">
              <a:latin typeface="+mn-ea"/>
            </a:endParaRPr>
          </a:p>
        </p:txBody>
      </p:sp>
      <p:sp>
        <p:nvSpPr>
          <p:cNvPr id="8" name="TextBox 7">
            <a:extLst>
              <a:ext uri="{FF2B5EF4-FFF2-40B4-BE49-F238E27FC236}">
                <a16:creationId xmlns:a16="http://schemas.microsoft.com/office/drawing/2014/main" id="{FCC226B7-7E7F-47D2-B800-62FDC823F030}"/>
              </a:ext>
            </a:extLst>
          </p:cNvPr>
          <p:cNvSpPr txBox="1"/>
          <p:nvPr/>
        </p:nvSpPr>
        <p:spPr>
          <a:xfrm>
            <a:off x="0" y="5167370"/>
            <a:ext cx="12192000" cy="991233"/>
          </a:xfrm>
          <a:prstGeom prst="rect">
            <a:avLst/>
          </a:prstGeom>
          <a:noFill/>
        </p:spPr>
        <p:txBody>
          <a:bodyPr wrap="square" rtlCol="0">
            <a:spAutoFit/>
          </a:bodyPr>
          <a:lstStyle/>
          <a:p>
            <a:pPr algn="ctr">
              <a:lnSpc>
                <a:spcPct val="120000"/>
              </a:lnSpc>
            </a:pPr>
            <a:r>
              <a:rPr lang="ko-KR" altLang="en-US" sz="4000" b="1" dirty="0">
                <a:latin typeface="+mn-ea"/>
              </a:rPr>
              <a:t>어느 쪽이 </a:t>
            </a:r>
            <a:r>
              <a:rPr lang="ko-KR" altLang="en-US" sz="5400" b="1" dirty="0">
                <a:solidFill>
                  <a:srgbClr val="FF0000"/>
                </a:solidFill>
                <a:latin typeface="+mn-ea"/>
              </a:rPr>
              <a:t>좋은지</a:t>
            </a:r>
            <a:r>
              <a:rPr lang="ko-KR" altLang="en-US" sz="3200" b="1" dirty="0">
                <a:latin typeface="+mn-ea"/>
              </a:rPr>
              <a:t> </a:t>
            </a:r>
            <a:r>
              <a:rPr lang="ko-KR" altLang="en-US" sz="4000" b="1" dirty="0">
                <a:latin typeface="+mn-ea"/>
              </a:rPr>
              <a:t>먹어 봐도 될까요</a:t>
            </a:r>
            <a:r>
              <a:rPr lang="en-US" altLang="ko-KR" sz="4000" b="1" dirty="0">
                <a:latin typeface="+mn-ea"/>
              </a:rPr>
              <a:t>?</a:t>
            </a:r>
            <a:r>
              <a:rPr lang="ko-KR" altLang="en-US" sz="4000" b="1" dirty="0">
                <a:latin typeface="+mn-ea"/>
              </a:rPr>
              <a:t> </a:t>
            </a:r>
            <a:endParaRPr lang="en-US" sz="3200" b="1" dirty="0">
              <a:latin typeface="+mn-ea"/>
            </a:endParaRPr>
          </a:p>
        </p:txBody>
      </p:sp>
      <p:grpSp>
        <p:nvGrpSpPr>
          <p:cNvPr id="9" name="Group 8">
            <a:extLst>
              <a:ext uri="{FF2B5EF4-FFF2-40B4-BE49-F238E27FC236}">
                <a16:creationId xmlns:a16="http://schemas.microsoft.com/office/drawing/2014/main" id="{DA449E25-31AD-45ED-AD96-86429D496D13}"/>
              </a:ext>
            </a:extLst>
          </p:cNvPr>
          <p:cNvGrpSpPr/>
          <p:nvPr/>
        </p:nvGrpSpPr>
        <p:grpSpPr>
          <a:xfrm>
            <a:off x="7434622" y="0"/>
            <a:ext cx="4208021" cy="5200077"/>
            <a:chOff x="7434622" y="0"/>
            <a:chExt cx="4208021" cy="5200077"/>
          </a:xfrm>
        </p:grpSpPr>
        <p:sp>
          <p:nvSpPr>
            <p:cNvPr id="12" name="TextBox 11">
              <a:extLst>
                <a:ext uri="{FF2B5EF4-FFF2-40B4-BE49-F238E27FC236}">
                  <a16:creationId xmlns:a16="http://schemas.microsoft.com/office/drawing/2014/main" id="{4DAD847E-015A-44AB-A50E-69FDC16EB97E}"/>
                </a:ext>
              </a:extLst>
            </p:cNvPr>
            <p:cNvSpPr txBox="1"/>
            <p:nvPr/>
          </p:nvSpPr>
          <p:spPr>
            <a:xfrm rot="3687313">
              <a:off x="9028791" y="2625550"/>
              <a:ext cx="4010828" cy="246221"/>
            </a:xfrm>
            <a:prstGeom prst="rect">
              <a:avLst/>
            </a:prstGeom>
            <a:noFill/>
          </p:spPr>
          <p:txBody>
            <a:bodyPr wrap="square" rtlCol="0">
              <a:spAutoFit/>
            </a:bodyPr>
            <a:lstStyle/>
            <a:p>
              <a:pPr algn="ctr"/>
              <a:r>
                <a:rPr lang="en-US" sz="1000" dirty="0"/>
                <a:t>©godiva.com</a:t>
              </a:r>
            </a:p>
          </p:txBody>
        </p:sp>
        <p:sp>
          <p:nvSpPr>
            <p:cNvPr id="11" name="TextBox 10">
              <a:extLst>
                <a:ext uri="{FF2B5EF4-FFF2-40B4-BE49-F238E27FC236}">
                  <a16:creationId xmlns:a16="http://schemas.microsoft.com/office/drawing/2014/main" id="{F6F22E82-B0B7-4D3F-9D5B-F84586043EDA}"/>
                </a:ext>
              </a:extLst>
            </p:cNvPr>
            <p:cNvSpPr txBox="1"/>
            <p:nvPr/>
          </p:nvSpPr>
          <p:spPr>
            <a:xfrm rot="2150869">
              <a:off x="7434622" y="2143259"/>
              <a:ext cx="1996219" cy="246221"/>
            </a:xfrm>
            <a:prstGeom prst="rect">
              <a:avLst/>
            </a:prstGeom>
            <a:noFill/>
          </p:spPr>
          <p:txBody>
            <a:bodyPr wrap="square" rtlCol="0">
              <a:spAutoFit/>
            </a:bodyPr>
            <a:lstStyle/>
            <a:p>
              <a:pPr algn="ctr"/>
              <a:r>
                <a:rPr lang="en-US" sz="1000" dirty="0"/>
                <a:t>©twosome.co.kr</a:t>
              </a:r>
            </a:p>
          </p:txBody>
        </p:sp>
        <p:pic>
          <p:nvPicPr>
            <p:cNvPr id="2052" name="Picture 4" descr="Amazon.com : Godiva Chocolatier Assorted Chocolate Truffles Gift ...">
              <a:extLst>
                <a:ext uri="{FF2B5EF4-FFF2-40B4-BE49-F238E27FC236}">
                  <a16:creationId xmlns:a16="http://schemas.microsoft.com/office/drawing/2014/main" id="{A01C77E3-FC5D-4755-9A05-1A0FD29E3BD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71" b="89914" l="9227" r="89914">
                          <a14:foregroundMark x1="9227" y1="28970" x2="9227" y2="28970"/>
                          <a14:foregroundMark x1="89056" y1="78755" x2="89056" y2="80901"/>
                        </a14:backgroundRemoval>
                      </a14:imgEffect>
                    </a14:imgLayer>
                  </a14:imgProps>
                </a:ext>
                <a:ext uri="{28A0092B-C50C-407E-A947-70E740481C1C}">
                  <a14:useLocalDpi xmlns:a14="http://schemas.microsoft.com/office/drawing/2010/main" val="0"/>
                </a:ext>
              </a:extLst>
            </a:blip>
            <a:srcRect l="6894" t="8565" r="7752" b="5925"/>
            <a:stretch/>
          </p:blipFill>
          <p:spPr bwMode="auto">
            <a:xfrm>
              <a:off x="8452875" y="2004474"/>
              <a:ext cx="3189768" cy="319560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디저트 - 마카롱 세트 8개입2428 | 투썸 플레이스">
              <a:extLst>
                <a:ext uri="{FF2B5EF4-FFF2-40B4-BE49-F238E27FC236}">
                  <a16:creationId xmlns:a16="http://schemas.microsoft.com/office/drawing/2014/main" id="{CB1DFCCC-BBAF-43EA-8240-C05350A1A1DC}"/>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backgroundMark x1="18824" y1="74412" x2="23529" y2="80588"/>
                        </a14:backgroundRemoval>
                      </a14:imgEffect>
                    </a14:imgLayer>
                  </a14:imgProps>
                </a:ext>
                <a:ext uri="{28A0092B-C50C-407E-A947-70E740481C1C}">
                  <a14:useLocalDpi xmlns:a14="http://schemas.microsoft.com/office/drawing/2010/main" val="0"/>
                </a:ext>
              </a:extLst>
            </a:blip>
            <a:srcRect l="8090" t="11174" r="11618"/>
            <a:stretch/>
          </p:blipFill>
          <p:spPr bwMode="auto">
            <a:xfrm>
              <a:off x="7846822" y="0"/>
              <a:ext cx="2721935" cy="301120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2596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Rectangle: Rounded Corners 8">
            <a:extLst>
              <a:ext uri="{FF2B5EF4-FFF2-40B4-BE49-F238E27FC236}">
                <a16:creationId xmlns:a16="http://schemas.microsoft.com/office/drawing/2014/main" id="{4CEAE574-A683-4352-9794-002EE2A00206}"/>
              </a:ext>
            </a:extLst>
          </p:cNvPr>
          <p:cNvSpPr/>
          <p:nvPr/>
        </p:nvSpPr>
        <p:spPr>
          <a:xfrm>
            <a:off x="5039139" y="166175"/>
            <a:ext cx="6126701"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b="1" dirty="0">
                <a:latin typeface="+mn-ea"/>
              </a:rPr>
              <a:t>Unit 02</a:t>
            </a:r>
            <a:r>
              <a:rPr lang="ko-KR" altLang="en-US" sz="3200" dirty="0">
                <a:latin typeface="+mn-ea"/>
              </a:rPr>
              <a:t> 문법 </a:t>
            </a:r>
            <a:r>
              <a:rPr lang="en-US" altLang="ko-KR" sz="3200" dirty="0">
                <a:latin typeface="+mn-ea"/>
              </a:rPr>
              <a:t>2 -</a:t>
            </a:r>
            <a:r>
              <a:rPr lang="ko-KR" altLang="en-US" sz="3200" dirty="0">
                <a:latin typeface="+mn-ea"/>
              </a:rPr>
              <a:t>의 영향으로</a:t>
            </a:r>
            <a:endParaRPr lang="en-US" sz="3200" dirty="0">
              <a:latin typeface="+mn-ea"/>
            </a:endParaRPr>
          </a:p>
        </p:txBody>
      </p:sp>
      <p:sp>
        <p:nvSpPr>
          <p:cNvPr id="11" name="TextBox 10">
            <a:extLst>
              <a:ext uri="{FF2B5EF4-FFF2-40B4-BE49-F238E27FC236}">
                <a16:creationId xmlns:a16="http://schemas.microsoft.com/office/drawing/2014/main" id="{89778B17-8510-4F7C-B675-ED7DEECBCBBC}"/>
              </a:ext>
            </a:extLst>
          </p:cNvPr>
          <p:cNvSpPr txBox="1"/>
          <p:nvPr/>
        </p:nvSpPr>
        <p:spPr>
          <a:xfrm>
            <a:off x="-2" y="5238913"/>
            <a:ext cx="12192000" cy="891334"/>
          </a:xfrm>
          <a:prstGeom prst="rect">
            <a:avLst/>
          </a:prstGeom>
          <a:noFill/>
        </p:spPr>
        <p:txBody>
          <a:bodyPr wrap="square" rtlCol="0">
            <a:spAutoFit/>
          </a:bodyPr>
          <a:lstStyle/>
          <a:p>
            <a:pPr algn="ctr">
              <a:lnSpc>
                <a:spcPct val="120000"/>
              </a:lnSpc>
            </a:pPr>
            <a:r>
              <a:rPr lang="ko-KR" altLang="en-US" sz="3600" b="1" dirty="0">
                <a:latin typeface="+mn-ea"/>
              </a:rPr>
              <a:t>날씨의 </a:t>
            </a:r>
            <a:r>
              <a:rPr lang="ko-KR" altLang="en-US" sz="4800" b="1" dirty="0">
                <a:solidFill>
                  <a:srgbClr val="FF0000"/>
                </a:solidFill>
                <a:latin typeface="+mn-ea"/>
              </a:rPr>
              <a:t>영향으로</a:t>
            </a:r>
            <a:r>
              <a:rPr lang="ko-KR" altLang="en-US" sz="3600" b="1" dirty="0">
                <a:latin typeface="+mn-ea"/>
              </a:rPr>
              <a:t> 행사가 취소됐어요</a:t>
            </a:r>
            <a:r>
              <a:rPr lang="en-US" altLang="ko-KR" sz="3600" b="1" dirty="0">
                <a:latin typeface="+mn-ea"/>
              </a:rPr>
              <a:t>.</a:t>
            </a:r>
            <a:r>
              <a:rPr lang="ko-KR" altLang="en-US" sz="3600" b="1" dirty="0">
                <a:latin typeface="+mn-ea"/>
              </a:rPr>
              <a:t> </a:t>
            </a:r>
            <a:endParaRPr lang="en-US" altLang="ko-KR" sz="3600" b="1" dirty="0">
              <a:latin typeface="+mn-ea"/>
            </a:endParaRPr>
          </a:p>
        </p:txBody>
      </p:sp>
      <p:sp>
        <p:nvSpPr>
          <p:cNvPr id="7" name="TextBox 6">
            <a:extLst>
              <a:ext uri="{FF2B5EF4-FFF2-40B4-BE49-F238E27FC236}">
                <a16:creationId xmlns:a16="http://schemas.microsoft.com/office/drawing/2014/main" id="{016E20B4-1577-4078-BC99-52D1EB55B48D}"/>
              </a:ext>
            </a:extLst>
          </p:cNvPr>
          <p:cNvSpPr txBox="1"/>
          <p:nvPr/>
        </p:nvSpPr>
        <p:spPr>
          <a:xfrm>
            <a:off x="5039139" y="2274203"/>
            <a:ext cx="7152860" cy="1219180"/>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조쉬</a:t>
            </a:r>
            <a:r>
              <a:rPr lang="en-US" altLang="ko-KR" sz="3200" dirty="0">
                <a:solidFill>
                  <a:srgbClr val="FF00FF"/>
                </a:solidFill>
                <a:latin typeface="+mn-ea"/>
              </a:rPr>
              <a:t>: </a:t>
            </a:r>
            <a:r>
              <a:rPr lang="ko-KR" altLang="en-US" sz="3200" dirty="0">
                <a:solidFill>
                  <a:srgbClr val="FF00FF"/>
                </a:solidFill>
                <a:latin typeface="+mn-ea"/>
              </a:rPr>
              <a:t>태풍 때문에 비가 많이 오고 바람이 불어요</a:t>
            </a:r>
            <a:r>
              <a:rPr lang="en-US" altLang="ko-KR" sz="3200" dirty="0">
                <a:solidFill>
                  <a:srgbClr val="FF00FF"/>
                </a:solidFill>
                <a:latin typeface="+mn-ea"/>
              </a:rPr>
              <a:t>.</a:t>
            </a:r>
            <a:endParaRPr lang="en-US" sz="3200" dirty="0">
              <a:solidFill>
                <a:srgbClr val="FF00FF"/>
              </a:solidFill>
              <a:latin typeface="+mn-ea"/>
            </a:endParaRPr>
          </a:p>
        </p:txBody>
      </p:sp>
      <p:sp>
        <p:nvSpPr>
          <p:cNvPr id="8" name="TextBox 7">
            <a:extLst>
              <a:ext uri="{FF2B5EF4-FFF2-40B4-BE49-F238E27FC236}">
                <a16:creationId xmlns:a16="http://schemas.microsoft.com/office/drawing/2014/main" id="{C9C81C09-51DA-4DDC-84C2-157138C96B78}"/>
              </a:ext>
            </a:extLst>
          </p:cNvPr>
          <p:cNvSpPr txBox="1"/>
          <p:nvPr/>
        </p:nvSpPr>
        <p:spPr>
          <a:xfrm>
            <a:off x="5039139" y="986062"/>
            <a:ext cx="7152859"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8</a:t>
            </a:r>
            <a:r>
              <a:rPr lang="ko-KR" altLang="en-US" sz="3200" dirty="0">
                <a:latin typeface="+mn-ea"/>
              </a:rPr>
              <a:t>월에 한국에는 비가 많이 오고 바람이 불어요</a:t>
            </a:r>
            <a:r>
              <a:rPr lang="en-US" altLang="ko-KR" sz="3200" dirty="0">
                <a:latin typeface="+mn-ea"/>
              </a:rPr>
              <a:t>. </a:t>
            </a:r>
            <a:r>
              <a:rPr lang="ko-KR" altLang="en-US" sz="3200" dirty="0">
                <a:latin typeface="+mn-ea"/>
              </a:rPr>
              <a:t>왜 그럴까요</a:t>
            </a:r>
            <a:r>
              <a:rPr lang="en-US" altLang="ko-KR" sz="3200" dirty="0">
                <a:latin typeface="+mn-ea"/>
              </a:rPr>
              <a:t>?</a:t>
            </a:r>
            <a:endParaRPr lang="en-US" sz="3200" dirty="0">
              <a:latin typeface="+mn-ea"/>
            </a:endParaRPr>
          </a:p>
        </p:txBody>
      </p:sp>
      <p:sp>
        <p:nvSpPr>
          <p:cNvPr id="13" name="TextBox 12">
            <a:extLst>
              <a:ext uri="{FF2B5EF4-FFF2-40B4-BE49-F238E27FC236}">
                <a16:creationId xmlns:a16="http://schemas.microsoft.com/office/drawing/2014/main" id="{9A256328-F3DB-476C-871D-9F55EDCD8B53}"/>
              </a:ext>
            </a:extLst>
          </p:cNvPr>
          <p:cNvSpPr txBox="1"/>
          <p:nvPr/>
        </p:nvSpPr>
        <p:spPr>
          <a:xfrm>
            <a:off x="5039138" y="3552900"/>
            <a:ext cx="7152860"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네</a:t>
            </a:r>
            <a:r>
              <a:rPr lang="en-US" altLang="ko-KR" sz="3200" dirty="0">
                <a:latin typeface="+mn-ea"/>
              </a:rPr>
              <a:t>, </a:t>
            </a:r>
            <a:r>
              <a:rPr lang="ko-KR" altLang="en-US" sz="3200" dirty="0">
                <a:latin typeface="+mn-ea"/>
              </a:rPr>
              <a:t>태풍의 </a:t>
            </a:r>
            <a:r>
              <a:rPr lang="ko-KR" altLang="en-US" sz="3200" b="1" dirty="0">
                <a:solidFill>
                  <a:srgbClr val="FF0000"/>
                </a:solidFill>
                <a:latin typeface="+mn-ea"/>
              </a:rPr>
              <a:t>영향으로</a:t>
            </a:r>
            <a:r>
              <a:rPr lang="ko-KR" altLang="en-US" sz="3200" dirty="0">
                <a:latin typeface="+mn-ea"/>
              </a:rPr>
              <a:t> 비가 많이 오고 바람이 불어요</a:t>
            </a:r>
            <a:r>
              <a:rPr lang="en-US" altLang="ko-KR" sz="3200" dirty="0">
                <a:latin typeface="+mn-ea"/>
              </a:rPr>
              <a:t>.</a:t>
            </a:r>
            <a:endParaRPr lang="en-US" sz="3200" dirty="0">
              <a:latin typeface="+mn-ea"/>
            </a:endParaRPr>
          </a:p>
        </p:txBody>
      </p:sp>
      <p:sp>
        <p:nvSpPr>
          <p:cNvPr id="14" name="TextBox 13">
            <a:extLst>
              <a:ext uri="{FF2B5EF4-FFF2-40B4-BE49-F238E27FC236}">
                <a16:creationId xmlns:a16="http://schemas.microsoft.com/office/drawing/2014/main" id="{8D1594DA-C77E-4E86-84B7-E624E377F20A}"/>
              </a:ext>
            </a:extLst>
          </p:cNvPr>
          <p:cNvSpPr txBox="1"/>
          <p:nvPr/>
        </p:nvSpPr>
        <p:spPr>
          <a:xfrm>
            <a:off x="0" y="5186217"/>
            <a:ext cx="1996219" cy="246221"/>
          </a:xfrm>
          <a:prstGeom prst="rect">
            <a:avLst/>
          </a:prstGeom>
          <a:noFill/>
        </p:spPr>
        <p:txBody>
          <a:bodyPr wrap="square" rtlCol="0">
            <a:spAutoFit/>
          </a:bodyPr>
          <a:lstStyle/>
          <a:p>
            <a:r>
              <a:rPr lang="en-US" sz="1000" dirty="0"/>
              <a:t>©yna.co.kr</a:t>
            </a:r>
          </a:p>
        </p:txBody>
      </p:sp>
      <p:pic>
        <p:nvPicPr>
          <p:cNvPr id="2050" name="Picture 2" descr="북상하는 18호 태풍 '미탁'">
            <a:extLst>
              <a:ext uri="{FF2B5EF4-FFF2-40B4-BE49-F238E27FC236}">
                <a16:creationId xmlns:a16="http://schemas.microsoft.com/office/drawing/2014/main" id="{3DB31388-D07E-4B18-9FA5-C9839E7ED8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31"/>
            <a:ext cx="4969285" cy="5181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46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linds(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8"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5" name="Google Shape;182;p29"/>
          <p:cNvSpPr txBox="1"/>
          <p:nvPr/>
        </p:nvSpPr>
        <p:spPr>
          <a:xfrm>
            <a:off x="0" y="6182943"/>
            <a:ext cx="12192000" cy="675057"/>
          </a:xfrm>
          <a:prstGeom prst="rect">
            <a:avLst/>
          </a:prstGeom>
          <a:solidFill>
            <a:srgbClr val="1342C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재미한국학교협의회 (NAKS)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200"/>
              <a:buFont typeface="Arial"/>
              <a:buNone/>
              <a:tabLst/>
              <a:defRPr/>
            </a:pPr>
            <a:r>
              <a:rPr kumimoji="0" lang="en" sz="1200" b="1" i="0" u="none" strike="noStrike" kern="0" cap="none" spc="0" normalizeH="0" baseline="0" noProof="0">
                <a:ln>
                  <a:noFill/>
                </a:ln>
                <a:solidFill>
                  <a:srgbClr val="FFFFFF"/>
                </a:solidFill>
                <a:effectLst/>
                <a:uLnTx/>
                <a:uFillTx/>
                <a:latin typeface="Arial"/>
                <a:ea typeface="Arial"/>
                <a:cs typeface="Arial"/>
                <a:sym typeface="Arial"/>
              </a:rPr>
              <a:t>The National Association for Korean Schools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TextBox 2">
            <a:extLst>
              <a:ext uri="{FF2B5EF4-FFF2-40B4-BE49-F238E27FC236}">
                <a16:creationId xmlns:a16="http://schemas.microsoft.com/office/drawing/2014/main" id="{6E553F9E-2703-41BA-B866-4A0FA4A342E4}"/>
              </a:ext>
            </a:extLst>
          </p:cNvPr>
          <p:cNvSpPr txBox="1"/>
          <p:nvPr/>
        </p:nvSpPr>
        <p:spPr>
          <a:xfrm>
            <a:off x="603158" y="2497694"/>
            <a:ext cx="7914640" cy="628249"/>
          </a:xfrm>
          <a:prstGeom prst="rect">
            <a:avLst/>
          </a:prstGeom>
          <a:noFill/>
        </p:spPr>
        <p:txBody>
          <a:bodyPr wrap="square" rtlCol="0">
            <a:spAutoFit/>
          </a:bodyPr>
          <a:lstStyle/>
          <a:p>
            <a:pPr>
              <a:lnSpc>
                <a:spcPct val="120000"/>
              </a:lnSpc>
            </a:pPr>
            <a:r>
              <a:rPr lang="ko-KR" altLang="en-US" sz="3200" b="1" dirty="0">
                <a:solidFill>
                  <a:srgbClr val="FF00FF"/>
                </a:solidFill>
                <a:latin typeface="+mn-ea"/>
              </a:rPr>
              <a:t>유진</a:t>
            </a:r>
            <a:r>
              <a:rPr lang="en-US" altLang="ko-KR" sz="3200" dirty="0">
                <a:solidFill>
                  <a:srgbClr val="FF00FF"/>
                </a:solidFill>
                <a:latin typeface="+mn-ea"/>
              </a:rPr>
              <a:t>: </a:t>
            </a:r>
            <a:r>
              <a:rPr lang="ko-KR" altLang="en-US" sz="3200" dirty="0">
                <a:solidFill>
                  <a:srgbClr val="FF00FF"/>
                </a:solidFill>
                <a:latin typeface="+mn-ea"/>
              </a:rPr>
              <a:t>밖으로 나가요</a:t>
            </a:r>
            <a:r>
              <a:rPr lang="en-US" altLang="ko-KR" sz="3200" dirty="0">
                <a:solidFill>
                  <a:srgbClr val="FF00FF"/>
                </a:solidFill>
                <a:latin typeface="+mn-ea"/>
              </a:rPr>
              <a:t>.</a:t>
            </a:r>
            <a:endParaRPr lang="en-US" sz="3200" dirty="0">
              <a:solidFill>
                <a:srgbClr val="FF00FF"/>
              </a:solidFill>
              <a:latin typeface="+mn-ea"/>
            </a:endParaRPr>
          </a:p>
        </p:txBody>
      </p:sp>
      <p:sp>
        <p:nvSpPr>
          <p:cNvPr id="4" name="Rectangle: Rounded Corners 3">
            <a:extLst>
              <a:ext uri="{FF2B5EF4-FFF2-40B4-BE49-F238E27FC236}">
                <a16:creationId xmlns:a16="http://schemas.microsoft.com/office/drawing/2014/main" id="{0442152B-88C2-4A9E-A088-DED155DA2A21}"/>
              </a:ext>
            </a:extLst>
          </p:cNvPr>
          <p:cNvSpPr/>
          <p:nvPr/>
        </p:nvSpPr>
        <p:spPr>
          <a:xfrm>
            <a:off x="603159" y="113391"/>
            <a:ext cx="4375242" cy="664412"/>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r>
              <a:rPr lang="en-US" altLang="ko-KR" sz="3200" b="1" dirty="0">
                <a:latin typeface="+mn-ea"/>
              </a:rPr>
              <a:t>Unit 03</a:t>
            </a:r>
            <a:r>
              <a:rPr lang="ko-KR" altLang="en-US" sz="3200" dirty="0">
                <a:latin typeface="+mn-ea"/>
              </a:rPr>
              <a:t> 문법 </a:t>
            </a:r>
            <a:r>
              <a:rPr lang="en-US" altLang="ko-KR" sz="3200" dirty="0">
                <a:latin typeface="+mn-ea"/>
              </a:rPr>
              <a:t>1 –</a:t>
            </a:r>
            <a:r>
              <a:rPr lang="ko-KR" altLang="en-US" sz="3200" dirty="0">
                <a:latin typeface="+mn-ea"/>
              </a:rPr>
              <a:t>자</a:t>
            </a:r>
            <a:endParaRPr lang="en-US" sz="3200" dirty="0">
              <a:latin typeface="+mn-ea"/>
            </a:endParaRPr>
          </a:p>
        </p:txBody>
      </p:sp>
      <p:sp>
        <p:nvSpPr>
          <p:cNvPr id="6" name="TextBox 5">
            <a:extLst>
              <a:ext uri="{FF2B5EF4-FFF2-40B4-BE49-F238E27FC236}">
                <a16:creationId xmlns:a16="http://schemas.microsoft.com/office/drawing/2014/main" id="{3AC562A7-C483-49C8-AB86-994232398C36}"/>
              </a:ext>
            </a:extLst>
          </p:cNvPr>
          <p:cNvSpPr txBox="1"/>
          <p:nvPr/>
        </p:nvSpPr>
        <p:spPr>
          <a:xfrm>
            <a:off x="603158" y="1219667"/>
            <a:ext cx="5492842"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수업이 끝났어요</a:t>
            </a:r>
            <a:r>
              <a:rPr lang="en-US" altLang="ko-KR" sz="3200" dirty="0">
                <a:latin typeface="+mn-ea"/>
              </a:rPr>
              <a:t>. </a:t>
            </a:r>
            <a:r>
              <a:rPr lang="ko-KR" altLang="en-US" sz="3200" dirty="0">
                <a:latin typeface="+mn-ea"/>
              </a:rPr>
              <a:t>그럼 아이들이 어떻게 해요</a:t>
            </a:r>
            <a:r>
              <a:rPr lang="en-US" altLang="ko-KR" sz="3200" dirty="0">
                <a:latin typeface="+mn-ea"/>
              </a:rPr>
              <a:t>?</a:t>
            </a:r>
            <a:endParaRPr lang="en-US" sz="3200" dirty="0">
              <a:latin typeface="+mn-ea"/>
            </a:endParaRPr>
          </a:p>
        </p:txBody>
      </p:sp>
      <p:sp>
        <p:nvSpPr>
          <p:cNvPr id="7" name="TextBox 6">
            <a:extLst>
              <a:ext uri="{FF2B5EF4-FFF2-40B4-BE49-F238E27FC236}">
                <a16:creationId xmlns:a16="http://schemas.microsoft.com/office/drawing/2014/main" id="{78AB9142-279E-4743-9870-8F213ABDC5C9}"/>
              </a:ext>
            </a:extLst>
          </p:cNvPr>
          <p:cNvSpPr txBox="1"/>
          <p:nvPr/>
        </p:nvSpPr>
        <p:spPr>
          <a:xfrm>
            <a:off x="603158" y="3177011"/>
            <a:ext cx="11487242" cy="1219180"/>
          </a:xfrm>
          <a:prstGeom prst="rect">
            <a:avLst/>
          </a:prstGeom>
          <a:noFill/>
        </p:spPr>
        <p:txBody>
          <a:bodyPr wrap="square" rtlCol="0">
            <a:spAutoFit/>
          </a:bodyPr>
          <a:lstStyle/>
          <a:p>
            <a:pPr>
              <a:lnSpc>
                <a:spcPct val="120000"/>
              </a:lnSpc>
            </a:pPr>
            <a:r>
              <a:rPr lang="ko-KR" altLang="en-US" sz="3200" b="1" dirty="0">
                <a:latin typeface="+mn-ea"/>
              </a:rPr>
              <a:t>선생님</a:t>
            </a:r>
            <a:r>
              <a:rPr lang="en-US" altLang="ko-KR" sz="3200" dirty="0">
                <a:latin typeface="+mn-ea"/>
              </a:rPr>
              <a:t>: </a:t>
            </a:r>
            <a:r>
              <a:rPr lang="ko-KR" altLang="en-US" sz="3200" dirty="0">
                <a:latin typeface="+mn-ea"/>
              </a:rPr>
              <a:t>수업이 끝났어요</a:t>
            </a:r>
            <a:r>
              <a:rPr lang="en-US" altLang="ko-KR" sz="3200" dirty="0">
                <a:latin typeface="+mn-ea"/>
              </a:rPr>
              <a:t>. </a:t>
            </a:r>
            <a:r>
              <a:rPr lang="ko-KR" altLang="en-US" sz="3200" dirty="0">
                <a:latin typeface="+mn-ea"/>
              </a:rPr>
              <a:t>곧 아이들이 밖으로 나가요</a:t>
            </a:r>
            <a:r>
              <a:rPr lang="en-US" altLang="ko-KR" sz="3200" dirty="0">
                <a:latin typeface="+mn-ea"/>
              </a:rPr>
              <a:t>. </a:t>
            </a:r>
          </a:p>
          <a:p>
            <a:pPr>
              <a:lnSpc>
                <a:spcPct val="120000"/>
              </a:lnSpc>
            </a:pPr>
            <a:r>
              <a:rPr lang="ko-KR" altLang="en-US" sz="3200" dirty="0">
                <a:latin typeface="+mn-ea"/>
              </a:rPr>
              <a:t>한 문장으로 말해요</a:t>
            </a:r>
            <a:r>
              <a:rPr lang="en-US" altLang="ko-KR" sz="3200" dirty="0">
                <a:latin typeface="+mn-ea"/>
              </a:rPr>
              <a:t>. </a:t>
            </a:r>
            <a:r>
              <a:rPr lang="ko-KR" altLang="en-US" sz="3200" dirty="0">
                <a:latin typeface="+mn-ea"/>
              </a:rPr>
              <a:t>수업이 </a:t>
            </a:r>
            <a:r>
              <a:rPr lang="ko-KR" altLang="en-US" sz="3200" b="1" dirty="0">
                <a:solidFill>
                  <a:srgbClr val="FF0000"/>
                </a:solidFill>
                <a:latin typeface="+mn-ea"/>
              </a:rPr>
              <a:t>끝나자</a:t>
            </a:r>
            <a:r>
              <a:rPr lang="ko-KR" altLang="en-US" sz="3200" dirty="0">
                <a:latin typeface="+mn-ea"/>
              </a:rPr>
              <a:t> 아이들이 밖으로 나가요</a:t>
            </a:r>
            <a:r>
              <a:rPr lang="en-US" altLang="ko-KR" sz="3200" dirty="0">
                <a:latin typeface="+mn-ea"/>
              </a:rPr>
              <a:t>.</a:t>
            </a:r>
            <a:endParaRPr lang="en-US" sz="3200" dirty="0">
              <a:latin typeface="+mn-ea"/>
            </a:endParaRPr>
          </a:p>
        </p:txBody>
      </p:sp>
      <p:sp>
        <p:nvSpPr>
          <p:cNvPr id="8" name="TextBox 7">
            <a:extLst>
              <a:ext uri="{FF2B5EF4-FFF2-40B4-BE49-F238E27FC236}">
                <a16:creationId xmlns:a16="http://schemas.microsoft.com/office/drawing/2014/main" id="{FCC226B7-7E7F-47D2-B800-62FDC823F030}"/>
              </a:ext>
            </a:extLst>
          </p:cNvPr>
          <p:cNvSpPr txBox="1"/>
          <p:nvPr/>
        </p:nvSpPr>
        <p:spPr>
          <a:xfrm>
            <a:off x="0" y="5000230"/>
            <a:ext cx="12192000" cy="991233"/>
          </a:xfrm>
          <a:prstGeom prst="rect">
            <a:avLst/>
          </a:prstGeom>
          <a:noFill/>
        </p:spPr>
        <p:txBody>
          <a:bodyPr wrap="square" rtlCol="0">
            <a:spAutoFit/>
          </a:bodyPr>
          <a:lstStyle/>
          <a:p>
            <a:pPr algn="ctr">
              <a:lnSpc>
                <a:spcPct val="120000"/>
              </a:lnSpc>
            </a:pPr>
            <a:r>
              <a:rPr lang="ko-KR" altLang="en-US" sz="4000" b="1" dirty="0">
                <a:latin typeface="+mn-ea"/>
              </a:rPr>
              <a:t>아이들이 밖으로 </a:t>
            </a:r>
            <a:r>
              <a:rPr lang="ko-KR" altLang="en-US" sz="5400" b="1" dirty="0">
                <a:solidFill>
                  <a:srgbClr val="FF0000"/>
                </a:solidFill>
                <a:latin typeface="+mn-ea"/>
              </a:rPr>
              <a:t>나오자</a:t>
            </a:r>
            <a:r>
              <a:rPr lang="ko-KR" altLang="en-US" sz="4000" b="1" dirty="0">
                <a:latin typeface="+mn-ea"/>
              </a:rPr>
              <a:t> 버스가 기다리고 있어요</a:t>
            </a:r>
            <a:r>
              <a:rPr lang="en-US" altLang="ko-KR" sz="4000" b="1" dirty="0">
                <a:latin typeface="+mn-ea"/>
              </a:rPr>
              <a:t>.</a:t>
            </a:r>
            <a:endParaRPr lang="en-US" sz="3200" b="1" dirty="0">
              <a:latin typeface="+mn-ea"/>
            </a:endParaRPr>
          </a:p>
        </p:txBody>
      </p:sp>
      <p:pic>
        <p:nvPicPr>
          <p:cNvPr id="1026" name="Picture 2" descr="9 Signs It's Almost The End of the School Year – Your Teen Media">
            <a:extLst>
              <a:ext uri="{FF2B5EF4-FFF2-40B4-BE49-F238E27FC236}">
                <a16:creationId xmlns:a16="http://schemas.microsoft.com/office/drawing/2014/main" id="{0FC90DBA-1C6B-443B-A5E6-A18ACDC2B1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9288" y="113390"/>
            <a:ext cx="6021112" cy="286467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922EEC09-9D30-4E99-B10A-447539A4E3A3}"/>
              </a:ext>
            </a:extLst>
          </p:cNvPr>
          <p:cNvSpPr txBox="1"/>
          <p:nvPr/>
        </p:nvSpPr>
        <p:spPr>
          <a:xfrm>
            <a:off x="10094181" y="2933966"/>
            <a:ext cx="1996219" cy="246221"/>
          </a:xfrm>
          <a:prstGeom prst="rect">
            <a:avLst/>
          </a:prstGeom>
          <a:noFill/>
        </p:spPr>
        <p:txBody>
          <a:bodyPr wrap="square" rtlCol="0">
            <a:spAutoFit/>
          </a:bodyPr>
          <a:lstStyle/>
          <a:p>
            <a:pPr algn="r"/>
            <a:r>
              <a:rPr lang="en-US" sz="1000" dirty="0"/>
              <a:t>©yourteenmag.com</a:t>
            </a:r>
          </a:p>
        </p:txBody>
      </p:sp>
    </p:spTree>
    <p:extLst>
      <p:ext uri="{BB962C8B-B14F-4D97-AF65-F5344CB8AC3E}">
        <p14:creationId xmlns:p14="http://schemas.microsoft.com/office/powerpoint/2010/main" val="315942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Lst>
  </p:timing>
</p:sld>
</file>

<file path=ppt/theme/theme1.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5507</TotalTime>
  <Words>1109</Words>
  <Application>Microsoft Office PowerPoint</Application>
  <PresentationFormat>Widescreen</PresentationFormat>
  <Paragraphs>157</Paragraphs>
  <Slides>21</Slides>
  <Notes>10</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DRQYER+DXNgoStd-20</vt:lpstr>
      <vt:lpstr>맑은 고딕</vt:lpstr>
      <vt:lpstr>Arial</vt:lpstr>
      <vt:lpstr>Calibri</vt:lpstr>
      <vt:lpstr>Wingdings</vt:lpstr>
      <vt:lpstr>1_Office Theme</vt:lpstr>
      <vt:lpstr>     재외동포를 위한 한국어(영어권)   6-2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재외동포를 위한 한국어(영어권) 6-1 Unit 02</dc:title>
  <dc:creator>Grace Euna Ko</dc:creator>
  <cp:lastModifiedBy>Hyunkyu Yi</cp:lastModifiedBy>
  <cp:revision>416</cp:revision>
  <dcterms:created xsi:type="dcterms:W3CDTF">2020-04-18T22:55:50Z</dcterms:created>
  <dcterms:modified xsi:type="dcterms:W3CDTF">2020-06-30T22:37:34Z</dcterms:modified>
</cp:coreProperties>
</file>